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4" r:id="rId1"/>
    <p:sldMasterId id="2147483778" r:id="rId2"/>
    <p:sldMasterId id="2147483816" r:id="rId3"/>
  </p:sldMasterIdLst>
  <p:notesMasterIdLst>
    <p:notesMasterId r:id="rId16"/>
  </p:notesMasterIdLst>
  <p:sldIdLst>
    <p:sldId id="256" r:id="rId4"/>
    <p:sldId id="616" r:id="rId5"/>
    <p:sldId id="790" r:id="rId6"/>
    <p:sldId id="794" r:id="rId7"/>
    <p:sldId id="802" r:id="rId8"/>
    <p:sldId id="803" r:id="rId9"/>
    <p:sldId id="806" r:id="rId10"/>
    <p:sldId id="807" r:id="rId11"/>
    <p:sldId id="805" r:id="rId12"/>
    <p:sldId id="804" r:id="rId13"/>
    <p:sldId id="808" r:id="rId14"/>
    <p:sldId id="809" r:id="rId15"/>
  </p:sldIdLst>
  <p:sldSz cx="24387175" cy="13716000"/>
  <p:notesSz cx="6858000" cy="9144000"/>
  <p:defaultTex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son Pancis" initials="JP" lastIdx="1" clrIdx="0">
    <p:extLst>
      <p:ext uri="{19B8F6BF-5375-455C-9EA6-DF929625EA0E}">
        <p15:presenceInfo xmlns:p15="http://schemas.microsoft.com/office/powerpoint/2012/main" userId="Jason Panci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38150"/>
    <a:srgbClr val="665836"/>
    <a:srgbClr val="A38C56"/>
    <a:srgbClr val="DDBD73"/>
    <a:srgbClr val="346E79"/>
    <a:srgbClr val="E78E0C"/>
    <a:srgbClr val="64E9B8"/>
    <a:srgbClr val="4CA1AF"/>
    <a:srgbClr val="29ECD1"/>
    <a:srgbClr val="D2EA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F4E06A-38ED-9E45-A0A7-F07F16CDB91C}" v="2047" dt="2020-02-14T00:25:05.5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185" autoAdjust="0"/>
    <p:restoredTop sz="73034" autoAdjust="0"/>
  </p:normalViewPr>
  <p:slideViewPr>
    <p:cSldViewPr snapToGrid="0">
      <p:cViewPr varScale="1">
        <p:scale>
          <a:sx n="44" d="100"/>
          <a:sy n="44" d="100"/>
        </p:scale>
        <p:origin x="1216" y="22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media/image1.jpg>
</file>

<file path=ppt/media/image10.png>
</file>

<file path=ppt/media/image11.png>
</file>

<file path=ppt/media/image12.png>
</file>

<file path=ppt/media/image13.tiff>
</file>

<file path=ppt/media/image2.pn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B359AB-96C3-4B9F-8071-8FA2DB6DCEEC}" type="datetimeFigureOut">
              <a:rPr lang="en-US" smtClean="0"/>
              <a:t>2/16/20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543DE5-047E-4267-A4B4-1D186A57D839}" type="slidenum">
              <a:rPr lang="en-US" smtClean="0"/>
              <a:t>‹#›</a:t>
            </a:fld>
            <a:endParaRPr lang="en-US"/>
          </a:p>
        </p:txBody>
      </p:sp>
    </p:spTree>
    <p:extLst>
      <p:ext uri="{BB962C8B-B14F-4D97-AF65-F5344CB8AC3E}">
        <p14:creationId xmlns:p14="http://schemas.microsoft.com/office/powerpoint/2010/main" val="187448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46482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8030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3960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3664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7755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165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58484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3182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37793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7008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ull Picture">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20F22533-F80C-4776-84BB-3E63EAB25D6B}"/>
              </a:ext>
            </a:extLst>
          </p:cNvPr>
          <p:cNvSpPr>
            <a:spLocks noGrp="1"/>
          </p:cNvSpPr>
          <p:nvPr>
            <p:ph type="pic" sz="quarter" idx="13"/>
          </p:nvPr>
        </p:nvSpPr>
        <p:spPr>
          <a:xfrm>
            <a:off x="0" y="0"/>
            <a:ext cx="24387175" cy="13716000"/>
          </a:xfrm>
        </p:spPr>
        <p:txBody>
          <a:bodyPr/>
          <a:lstStyle/>
          <a:p>
            <a:endParaRPr lang="en-US"/>
          </a:p>
        </p:txBody>
      </p:sp>
    </p:spTree>
    <p:extLst>
      <p:ext uri="{BB962C8B-B14F-4D97-AF65-F5344CB8AC3E}">
        <p14:creationId xmlns:p14="http://schemas.microsoft.com/office/powerpoint/2010/main" val="1007694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Slide 07">
    <p:spTree>
      <p:nvGrpSpPr>
        <p:cNvPr id="1" name=""/>
        <p:cNvGrpSpPr/>
        <p:nvPr/>
      </p:nvGrpSpPr>
      <p:grpSpPr>
        <a:xfrm>
          <a:off x="0" y="0"/>
          <a:ext cx="0" cy="0"/>
          <a:chOff x="0" y="0"/>
          <a:chExt cx="0" cy="0"/>
        </a:xfrm>
      </p:grpSpPr>
      <p:sp>
        <p:nvSpPr>
          <p:cNvPr id="19" name="Picture Placeholder 1"/>
          <p:cNvSpPr>
            <a:spLocks noGrp="1"/>
          </p:cNvSpPr>
          <p:nvPr>
            <p:ph type="pic" sz="quarter" idx="22"/>
          </p:nvPr>
        </p:nvSpPr>
        <p:spPr>
          <a:xfrm>
            <a:off x="6671" y="1"/>
            <a:ext cx="12193588" cy="6844958"/>
          </a:xfrm>
        </p:spPr>
      </p:sp>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12" name="Picture Placeholder 1"/>
          <p:cNvSpPr>
            <a:spLocks noGrp="1"/>
          </p:cNvSpPr>
          <p:nvPr>
            <p:ph type="pic" sz="quarter" idx="21"/>
          </p:nvPr>
        </p:nvSpPr>
        <p:spPr>
          <a:xfrm>
            <a:off x="12204409" y="6852009"/>
            <a:ext cx="12193588" cy="6863990"/>
          </a:xfrm>
        </p:spPr>
      </p:sp>
    </p:spTree>
    <p:extLst>
      <p:ext uri="{BB962C8B-B14F-4D97-AF65-F5344CB8AC3E}">
        <p14:creationId xmlns:p14="http://schemas.microsoft.com/office/powerpoint/2010/main" val="3201095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Slide 08">
    <p:spTree>
      <p:nvGrpSpPr>
        <p:cNvPr id="1" name=""/>
        <p:cNvGrpSpPr/>
        <p:nvPr/>
      </p:nvGrpSpPr>
      <p:grpSpPr>
        <a:xfrm>
          <a:off x="0" y="0"/>
          <a:ext cx="0" cy="0"/>
          <a:chOff x="0" y="0"/>
          <a:chExt cx="0" cy="0"/>
        </a:xfrm>
      </p:grpSpPr>
      <p:sp>
        <p:nvSpPr>
          <p:cNvPr id="13" name="Picture Placeholder 12"/>
          <p:cNvSpPr>
            <a:spLocks noGrp="1"/>
          </p:cNvSpPr>
          <p:nvPr>
            <p:ph type="pic" sz="quarter" idx="18"/>
          </p:nvPr>
        </p:nvSpPr>
        <p:spPr>
          <a:xfrm>
            <a:off x="1676617" y="6589249"/>
            <a:ext cx="5969275" cy="5448390"/>
          </a:xfrm>
        </p:spPr>
        <p:txBody>
          <a:bodyPr/>
          <a:lstStyle/>
          <a:p>
            <a:endParaRPr lang="id-ID" dirty="0"/>
          </a:p>
        </p:txBody>
      </p:sp>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9" name="Picture Placeholder 12"/>
          <p:cNvSpPr>
            <a:spLocks noGrp="1"/>
          </p:cNvSpPr>
          <p:nvPr>
            <p:ph type="pic" sz="quarter" idx="17"/>
          </p:nvPr>
        </p:nvSpPr>
        <p:spPr>
          <a:xfrm>
            <a:off x="7950736" y="3777589"/>
            <a:ext cx="5969275" cy="5448390"/>
          </a:xfrm>
        </p:spPr>
        <p:txBody>
          <a:bodyPr/>
          <a:lstStyle/>
          <a:p>
            <a:endParaRPr lang="id-ID" dirty="0"/>
          </a:p>
        </p:txBody>
      </p:sp>
      <p:sp>
        <p:nvSpPr>
          <p:cNvPr id="23" name="Title 1">
            <a:extLst>
              <a:ext uri="{FF2B5EF4-FFF2-40B4-BE49-F238E27FC236}">
                <a16:creationId xmlns:a16="http://schemas.microsoft.com/office/drawing/2014/main" id="{C2904C19-86A5-45AB-B1C6-AF48ED9C7956}"/>
              </a:ext>
            </a:extLst>
          </p:cNvPr>
          <p:cNvSpPr>
            <a:spLocks noGrp="1"/>
          </p:cNvSpPr>
          <p:nvPr>
            <p:ph type="title"/>
          </p:nvPr>
        </p:nvSpPr>
        <p:spPr>
          <a:xfrm>
            <a:off x="1676619" y="730251"/>
            <a:ext cx="21033938" cy="2651126"/>
          </a:xfrm>
        </p:spPr>
        <p:txBody>
          <a:bodyPr/>
          <a:lstStyle>
            <a:lvl1pPr algn="r">
              <a:defRPr/>
            </a:lvl1pPr>
          </a:lstStyle>
          <a:p>
            <a:r>
              <a:rPr lang="en-US"/>
              <a:t>Click to edit Master title style</a:t>
            </a:r>
            <a:endParaRPr lang="en-ID"/>
          </a:p>
        </p:txBody>
      </p:sp>
      <p:cxnSp>
        <p:nvCxnSpPr>
          <p:cNvPr id="24" name="Straight Connector 23">
            <a:extLst>
              <a:ext uri="{FF2B5EF4-FFF2-40B4-BE49-F238E27FC236}">
                <a16:creationId xmlns:a16="http://schemas.microsoft.com/office/drawing/2014/main" id="{FA46FA53-704C-4E77-ABE5-9F1B2591E132}"/>
              </a:ext>
            </a:extLst>
          </p:cNvPr>
          <p:cNvCxnSpPr/>
          <p:nvPr userDrawn="1"/>
        </p:nvCxnSpPr>
        <p:spPr>
          <a:xfrm>
            <a:off x="20291596"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43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Slide 09">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9" name="Picture Placeholder 12"/>
          <p:cNvSpPr>
            <a:spLocks noGrp="1"/>
          </p:cNvSpPr>
          <p:nvPr>
            <p:ph type="pic" sz="quarter" idx="17"/>
          </p:nvPr>
        </p:nvSpPr>
        <p:spPr>
          <a:xfrm>
            <a:off x="2426223" y="4490131"/>
            <a:ext cx="4602581" cy="6752490"/>
          </a:xfrm>
        </p:spPr>
        <p:txBody>
          <a:bodyPr/>
          <a:lstStyle/>
          <a:p>
            <a:endParaRPr lang="id-ID" dirty="0"/>
          </a:p>
        </p:txBody>
      </p:sp>
      <p:sp>
        <p:nvSpPr>
          <p:cNvPr id="23" name="Title 1">
            <a:extLst>
              <a:ext uri="{FF2B5EF4-FFF2-40B4-BE49-F238E27FC236}">
                <a16:creationId xmlns:a16="http://schemas.microsoft.com/office/drawing/2014/main" id="{C2904C19-86A5-45AB-B1C6-AF48ED9C7956}"/>
              </a:ext>
            </a:extLst>
          </p:cNvPr>
          <p:cNvSpPr>
            <a:spLocks noGrp="1"/>
          </p:cNvSpPr>
          <p:nvPr>
            <p:ph type="title"/>
          </p:nvPr>
        </p:nvSpPr>
        <p:spPr>
          <a:xfrm>
            <a:off x="1676619" y="730251"/>
            <a:ext cx="21033938" cy="2651126"/>
          </a:xfrm>
        </p:spPr>
        <p:txBody>
          <a:bodyPr/>
          <a:lstStyle>
            <a:lvl1pPr algn="r">
              <a:defRPr/>
            </a:lvl1pPr>
          </a:lstStyle>
          <a:p>
            <a:r>
              <a:rPr lang="en-US"/>
              <a:t>Click to edit Master title style</a:t>
            </a:r>
            <a:endParaRPr lang="en-ID"/>
          </a:p>
        </p:txBody>
      </p:sp>
      <p:cxnSp>
        <p:nvCxnSpPr>
          <p:cNvPr id="24" name="Straight Connector 23">
            <a:extLst>
              <a:ext uri="{FF2B5EF4-FFF2-40B4-BE49-F238E27FC236}">
                <a16:creationId xmlns:a16="http://schemas.microsoft.com/office/drawing/2014/main" id="{FA46FA53-704C-4E77-ABE5-9F1B2591E132}"/>
              </a:ext>
            </a:extLst>
          </p:cNvPr>
          <p:cNvCxnSpPr/>
          <p:nvPr userDrawn="1"/>
        </p:nvCxnSpPr>
        <p:spPr>
          <a:xfrm>
            <a:off x="20291596"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8" name="Picture Placeholder 12"/>
          <p:cNvSpPr>
            <a:spLocks noGrp="1"/>
          </p:cNvSpPr>
          <p:nvPr>
            <p:ph type="pic" sz="quarter" idx="18"/>
          </p:nvPr>
        </p:nvSpPr>
        <p:spPr>
          <a:xfrm>
            <a:off x="8008454" y="4490131"/>
            <a:ext cx="4602581" cy="6752490"/>
          </a:xfrm>
        </p:spPr>
        <p:txBody>
          <a:bodyPr/>
          <a:lstStyle/>
          <a:p>
            <a:endParaRPr lang="id-ID" dirty="0"/>
          </a:p>
        </p:txBody>
      </p:sp>
    </p:spTree>
    <p:extLst>
      <p:ext uri="{BB962C8B-B14F-4D97-AF65-F5344CB8AC3E}">
        <p14:creationId xmlns:p14="http://schemas.microsoft.com/office/powerpoint/2010/main" val="782407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Slide 10">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23" name="Title 1">
            <a:extLst>
              <a:ext uri="{FF2B5EF4-FFF2-40B4-BE49-F238E27FC236}">
                <a16:creationId xmlns:a16="http://schemas.microsoft.com/office/drawing/2014/main" id="{C2904C19-86A5-45AB-B1C6-AF48ED9C7956}"/>
              </a:ext>
            </a:extLst>
          </p:cNvPr>
          <p:cNvSpPr>
            <a:spLocks noGrp="1"/>
          </p:cNvSpPr>
          <p:nvPr>
            <p:ph type="title"/>
          </p:nvPr>
        </p:nvSpPr>
        <p:spPr>
          <a:xfrm>
            <a:off x="1676619" y="730251"/>
            <a:ext cx="21033938" cy="2651126"/>
          </a:xfrm>
        </p:spPr>
        <p:txBody>
          <a:bodyPr/>
          <a:lstStyle>
            <a:lvl1pPr algn="r">
              <a:defRPr/>
            </a:lvl1pPr>
          </a:lstStyle>
          <a:p>
            <a:r>
              <a:rPr lang="en-US" dirty="0"/>
              <a:t>Click to edit Master title style</a:t>
            </a:r>
            <a:endParaRPr lang="en-ID" dirty="0"/>
          </a:p>
        </p:txBody>
      </p:sp>
      <p:cxnSp>
        <p:nvCxnSpPr>
          <p:cNvPr id="24" name="Straight Connector 23">
            <a:extLst>
              <a:ext uri="{FF2B5EF4-FFF2-40B4-BE49-F238E27FC236}">
                <a16:creationId xmlns:a16="http://schemas.microsoft.com/office/drawing/2014/main" id="{FA46FA53-704C-4E77-ABE5-9F1B2591E132}"/>
              </a:ext>
            </a:extLst>
          </p:cNvPr>
          <p:cNvCxnSpPr/>
          <p:nvPr userDrawn="1"/>
        </p:nvCxnSpPr>
        <p:spPr>
          <a:xfrm>
            <a:off x="20291596"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7094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Slide 11">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9" name="Picture Placeholder 12"/>
          <p:cNvSpPr>
            <a:spLocks noGrp="1"/>
          </p:cNvSpPr>
          <p:nvPr>
            <p:ph type="pic" sz="quarter" idx="17"/>
          </p:nvPr>
        </p:nvSpPr>
        <p:spPr>
          <a:xfrm>
            <a:off x="12523329" y="2306599"/>
            <a:ext cx="9815860" cy="9147062"/>
          </a:xfrm>
        </p:spPr>
        <p:txBody>
          <a:bodyPr/>
          <a:lstStyle/>
          <a:p>
            <a:endParaRPr lang="id-ID" dirty="0"/>
          </a:p>
        </p:txBody>
      </p:sp>
    </p:spTree>
    <p:extLst>
      <p:ext uri="{BB962C8B-B14F-4D97-AF65-F5344CB8AC3E}">
        <p14:creationId xmlns:p14="http://schemas.microsoft.com/office/powerpoint/2010/main" val="3016885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Slide 1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4" name="Picture Placeholder 3"/>
          <p:cNvSpPr>
            <a:spLocks noGrp="1"/>
          </p:cNvSpPr>
          <p:nvPr>
            <p:ph type="pic" sz="quarter" idx="10"/>
          </p:nvPr>
        </p:nvSpPr>
        <p:spPr>
          <a:xfrm>
            <a:off x="13267152" y="6383276"/>
            <a:ext cx="5912144" cy="3332008"/>
          </a:xfrm>
        </p:spPr>
        <p:txBody>
          <a:bodyPr/>
          <a:lstStyle>
            <a:lvl1pPr marL="0" indent="0">
              <a:buNone/>
              <a:defRPr/>
            </a:lvl1pPr>
          </a:lstStyle>
          <a:p>
            <a:endParaRPr lang="id-ID" dirty="0"/>
          </a:p>
        </p:txBody>
      </p:sp>
      <p:sp>
        <p:nvSpPr>
          <p:cNvPr id="71" name="Picture Placeholder 3"/>
          <p:cNvSpPr>
            <a:spLocks noGrp="1"/>
          </p:cNvSpPr>
          <p:nvPr>
            <p:ph type="pic" sz="quarter" idx="11"/>
          </p:nvPr>
        </p:nvSpPr>
        <p:spPr>
          <a:xfrm>
            <a:off x="11361101" y="8273834"/>
            <a:ext cx="2034869" cy="2714628"/>
          </a:xfrm>
        </p:spPr>
        <p:txBody>
          <a:bodyPr/>
          <a:lstStyle>
            <a:lvl1pPr marL="0" indent="0">
              <a:buNone/>
              <a:defRPr/>
            </a:lvl1pPr>
          </a:lstStyle>
          <a:p>
            <a:endParaRPr lang="id-ID" dirty="0"/>
          </a:p>
        </p:txBody>
      </p:sp>
      <p:sp>
        <p:nvSpPr>
          <p:cNvPr id="72" name="Picture Placeholder 3"/>
          <p:cNvSpPr>
            <a:spLocks noGrp="1"/>
          </p:cNvSpPr>
          <p:nvPr>
            <p:ph type="pic" sz="quarter" idx="12"/>
          </p:nvPr>
        </p:nvSpPr>
        <p:spPr>
          <a:xfrm>
            <a:off x="13766241" y="9564859"/>
            <a:ext cx="831342" cy="1446178"/>
          </a:xfrm>
        </p:spPr>
        <p:txBody>
          <a:bodyPr>
            <a:normAutofit/>
          </a:bodyPr>
          <a:lstStyle>
            <a:lvl1pPr marL="0" indent="0">
              <a:buNone/>
              <a:defRPr sz="2400"/>
            </a:lvl1pPr>
          </a:lstStyle>
          <a:p>
            <a:endParaRPr lang="id-ID" dirty="0"/>
          </a:p>
        </p:txBody>
      </p:sp>
      <p:sp>
        <p:nvSpPr>
          <p:cNvPr id="73" name="Picture Placeholder 3"/>
          <p:cNvSpPr>
            <a:spLocks noGrp="1"/>
          </p:cNvSpPr>
          <p:nvPr>
            <p:ph type="pic" sz="quarter" idx="13"/>
          </p:nvPr>
        </p:nvSpPr>
        <p:spPr>
          <a:xfrm>
            <a:off x="18033673" y="8033563"/>
            <a:ext cx="4548350" cy="2871714"/>
          </a:xfrm>
        </p:spPr>
        <p:txBody>
          <a:bodyPr/>
          <a:lstStyle>
            <a:lvl1pPr marL="0" indent="0">
              <a:buNone/>
              <a:defRPr/>
            </a:lvl1pPr>
          </a:lstStyle>
          <a:p>
            <a:endParaRPr lang="id-ID" dirty="0"/>
          </a:p>
        </p:txBody>
      </p:sp>
    </p:spTree>
    <p:extLst>
      <p:ext uri="{BB962C8B-B14F-4D97-AF65-F5344CB8AC3E}">
        <p14:creationId xmlns:p14="http://schemas.microsoft.com/office/powerpoint/2010/main" val="2176424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151825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Slide ">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1EFD0F9-37A7-4255-B391-421D5CFB1708}"/>
              </a:ext>
            </a:extLst>
          </p:cNvPr>
          <p:cNvSpPr>
            <a:spLocks noGrp="1"/>
          </p:cNvSpPr>
          <p:nvPr>
            <p:ph type="pic" sz="quarter" idx="10"/>
          </p:nvPr>
        </p:nvSpPr>
        <p:spPr>
          <a:xfrm>
            <a:off x="-2" y="4613910"/>
            <a:ext cx="10621383" cy="6494400"/>
          </a:xfrm>
        </p:spPr>
        <p:txBody>
          <a:bodyPr/>
          <a:lstStyle/>
          <a:p>
            <a:endParaRPr lang="en-ID"/>
          </a:p>
        </p:txBody>
      </p:sp>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2084109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Slide 1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28" name="Picture Placeholder 3"/>
          <p:cNvSpPr>
            <a:spLocks noGrp="1"/>
          </p:cNvSpPr>
          <p:nvPr>
            <p:ph type="pic" sz="quarter" idx="11"/>
          </p:nvPr>
        </p:nvSpPr>
        <p:spPr>
          <a:xfrm>
            <a:off x="12974170" y="4488411"/>
            <a:ext cx="8313692" cy="4752354"/>
          </a:xfrm>
        </p:spPr>
        <p:txBody>
          <a:bodyPr/>
          <a:lstStyle/>
          <a:p>
            <a:endParaRPr lang="id-ID"/>
          </a:p>
        </p:txBody>
      </p:sp>
      <p:sp>
        <p:nvSpPr>
          <p:cNvPr id="68" name="Picture Placeholder 3"/>
          <p:cNvSpPr>
            <a:spLocks noGrp="1"/>
          </p:cNvSpPr>
          <p:nvPr>
            <p:ph type="pic" sz="quarter" idx="12"/>
          </p:nvPr>
        </p:nvSpPr>
        <p:spPr>
          <a:xfrm>
            <a:off x="12972794" y="0"/>
            <a:ext cx="8313692" cy="4472792"/>
          </a:xfrm>
        </p:spPr>
        <p:txBody>
          <a:bodyPr/>
          <a:lstStyle/>
          <a:p>
            <a:endParaRPr lang="id-ID"/>
          </a:p>
        </p:txBody>
      </p:sp>
      <p:sp>
        <p:nvSpPr>
          <p:cNvPr id="69" name="Picture Placeholder 3"/>
          <p:cNvSpPr>
            <a:spLocks noGrp="1"/>
          </p:cNvSpPr>
          <p:nvPr>
            <p:ph type="pic" sz="quarter" idx="13"/>
          </p:nvPr>
        </p:nvSpPr>
        <p:spPr>
          <a:xfrm>
            <a:off x="12975546" y="9254470"/>
            <a:ext cx="8313692" cy="4461532"/>
          </a:xfrm>
        </p:spPr>
        <p:txBody>
          <a:bodyPr/>
          <a:lstStyle/>
          <a:p>
            <a:endParaRPr lang="id-ID"/>
          </a:p>
        </p:txBody>
      </p:sp>
    </p:spTree>
    <p:extLst>
      <p:ext uri="{BB962C8B-B14F-4D97-AF65-F5344CB8AC3E}">
        <p14:creationId xmlns:p14="http://schemas.microsoft.com/office/powerpoint/2010/main" val="335119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Slide 1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20" name="Picture Placeholder 19"/>
          <p:cNvSpPr>
            <a:spLocks noGrp="1"/>
          </p:cNvSpPr>
          <p:nvPr>
            <p:ph type="pic" sz="quarter" idx="13"/>
          </p:nvPr>
        </p:nvSpPr>
        <p:spPr>
          <a:xfrm>
            <a:off x="17539894" y="4172431"/>
            <a:ext cx="5297564" cy="7086170"/>
          </a:xfrm>
        </p:spPr>
        <p:txBody>
          <a:bodyPr/>
          <a:lstStyle/>
          <a:p>
            <a:endParaRPr lang="id-ID"/>
          </a:p>
        </p:txBody>
      </p:sp>
    </p:spTree>
    <p:extLst>
      <p:ext uri="{BB962C8B-B14F-4D97-AF65-F5344CB8AC3E}">
        <p14:creationId xmlns:p14="http://schemas.microsoft.com/office/powerpoint/2010/main" val="974876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icture Slide 01">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A5C39088-0FC7-4C38-9CC5-CCEE8385C77E}"/>
              </a:ext>
            </a:extLst>
          </p:cNvPr>
          <p:cNvSpPr>
            <a:spLocks noGrp="1"/>
          </p:cNvSpPr>
          <p:nvPr>
            <p:ph type="pic" sz="quarter" idx="13"/>
          </p:nvPr>
        </p:nvSpPr>
        <p:spPr>
          <a:xfrm>
            <a:off x="14579650" y="2453917"/>
            <a:ext cx="9807525" cy="10180522"/>
          </a:xfrm>
          <a:custGeom>
            <a:avLst/>
            <a:gdLst>
              <a:gd name="connsiteX0" fmla="*/ 0 w 4903124"/>
              <a:gd name="connsiteY0" fmla="*/ 0 h 5090261"/>
              <a:gd name="connsiteX1" fmla="*/ 4903124 w 4903124"/>
              <a:gd name="connsiteY1" fmla="*/ 0 h 5090261"/>
              <a:gd name="connsiteX2" fmla="*/ 4903124 w 4903124"/>
              <a:gd name="connsiteY2" fmla="*/ 5090261 h 5090261"/>
              <a:gd name="connsiteX3" fmla="*/ 0 w 4903124"/>
              <a:gd name="connsiteY3" fmla="*/ 5090261 h 5090261"/>
              <a:gd name="connsiteX4" fmla="*/ 0 w 4903124"/>
              <a:gd name="connsiteY4" fmla="*/ 4706547 h 5090261"/>
              <a:gd name="connsiteX5" fmla="*/ 1163782 w 4903124"/>
              <a:gd name="connsiteY5" fmla="*/ 4706547 h 5090261"/>
              <a:gd name="connsiteX6" fmla="*/ 1163782 w 4903124"/>
              <a:gd name="connsiteY6" fmla="*/ 946745 h 5090261"/>
              <a:gd name="connsiteX7" fmla="*/ 0 w 4903124"/>
              <a:gd name="connsiteY7" fmla="*/ 946745 h 509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3124" h="5090261">
                <a:moveTo>
                  <a:pt x="0" y="0"/>
                </a:moveTo>
                <a:lnTo>
                  <a:pt x="4903124" y="0"/>
                </a:lnTo>
                <a:lnTo>
                  <a:pt x="4903124" y="5090261"/>
                </a:lnTo>
                <a:lnTo>
                  <a:pt x="0" y="5090261"/>
                </a:lnTo>
                <a:lnTo>
                  <a:pt x="0" y="4706547"/>
                </a:lnTo>
                <a:lnTo>
                  <a:pt x="1163782" y="4706547"/>
                </a:lnTo>
                <a:lnTo>
                  <a:pt x="1163782" y="946745"/>
                </a:lnTo>
                <a:lnTo>
                  <a:pt x="0" y="946745"/>
                </a:lnTo>
                <a:close/>
              </a:path>
            </a:pathLst>
          </a:custGeom>
          <a:ln>
            <a:noFill/>
          </a:ln>
        </p:spPr>
        <p:txBody>
          <a:bodyPr wrap="square">
            <a:noAutofit/>
          </a:bodyPr>
          <a:lstStyle/>
          <a:p>
            <a:endParaRPr lang="en-US"/>
          </a:p>
        </p:txBody>
      </p:sp>
      <p:sp>
        <p:nvSpPr>
          <p:cNvPr id="7" name="Title 6"/>
          <p:cNvSpPr>
            <a:spLocks noGrp="1"/>
          </p:cNvSpPr>
          <p:nvPr>
            <p:ph type="title"/>
          </p:nvPr>
        </p:nvSpPr>
        <p:spPr/>
        <p:txBody>
          <a:bodyPr/>
          <a:lstStyle/>
          <a:p>
            <a:r>
              <a:rPr lang="en-US"/>
              <a:t>Click to edit Master title style</a:t>
            </a:r>
            <a:endParaRPr lang="id-ID"/>
          </a:p>
        </p:txBody>
      </p:sp>
      <p:sp>
        <p:nvSpPr>
          <p:cNvPr id="14" name="Freeform: Shape 11">
            <a:extLst>
              <a:ext uri="{FF2B5EF4-FFF2-40B4-BE49-F238E27FC236}">
                <a16:creationId xmlns:a16="http://schemas.microsoft.com/office/drawing/2014/main" id="{A5C39088-0FC7-4C38-9CC5-CCEE8385C77E}"/>
              </a:ext>
            </a:extLst>
          </p:cNvPr>
          <p:cNvSpPr>
            <a:spLocks noGrp="1"/>
          </p:cNvSpPr>
          <p:nvPr>
            <p:ph type="pic" sz="quarter" idx="14"/>
          </p:nvPr>
        </p:nvSpPr>
        <p:spPr>
          <a:xfrm>
            <a:off x="11473058" y="4725999"/>
            <a:ext cx="5068652" cy="6773154"/>
          </a:xfrm>
          <a:prstGeom prst="rect">
            <a:avLst/>
          </a:prstGeom>
          <a:ln>
            <a:noFill/>
          </a:ln>
        </p:spPr>
        <p:txBody>
          <a:bodyPr wrap="square">
            <a:noAutofit/>
          </a:bodyPr>
          <a:lstStyle/>
          <a:p>
            <a:endParaRPr lang="en-US"/>
          </a:p>
        </p:txBody>
      </p:sp>
    </p:spTree>
    <p:extLst>
      <p:ext uri="{BB962C8B-B14F-4D97-AF65-F5344CB8AC3E}">
        <p14:creationId xmlns:p14="http://schemas.microsoft.com/office/powerpoint/2010/main" val="1888077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Slide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4" name="Chart Placeholder 3"/>
          <p:cNvSpPr>
            <a:spLocks noGrp="1"/>
          </p:cNvSpPr>
          <p:nvPr>
            <p:ph type="chart" sz="quarter" idx="10"/>
          </p:nvPr>
        </p:nvSpPr>
        <p:spPr>
          <a:xfrm>
            <a:off x="11334637" y="5486407"/>
            <a:ext cx="12258910" cy="6929274"/>
          </a:xfrm>
        </p:spPr>
        <p:txBody>
          <a:bodyPr/>
          <a:lstStyle/>
          <a:p>
            <a:endParaRPr lang="id-ID"/>
          </a:p>
        </p:txBody>
      </p:sp>
    </p:spTree>
    <p:extLst>
      <p:ext uri="{BB962C8B-B14F-4D97-AF65-F5344CB8AC3E}">
        <p14:creationId xmlns:p14="http://schemas.microsoft.com/office/powerpoint/2010/main" val="292374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Slide 18">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1753" y="4492626"/>
            <a:ext cx="24418929" cy="5749924"/>
          </a:xfrm>
        </p:spPr>
        <p:txBody>
          <a:bodyPr/>
          <a:lstStyle/>
          <a:p>
            <a:endParaRPr lang="id-ID"/>
          </a:p>
        </p:txBody>
      </p:sp>
      <p:sp>
        <p:nvSpPr>
          <p:cNvPr id="4" name="Title 1"/>
          <p:cNvSpPr>
            <a:spLocks noGrp="1"/>
          </p:cNvSpPr>
          <p:nvPr>
            <p:ph type="title"/>
          </p:nvPr>
        </p:nvSpPr>
        <p:spPr>
          <a:xfrm>
            <a:off x="1676619" y="730251"/>
            <a:ext cx="21033938" cy="2651126"/>
          </a:xfrm>
        </p:spPr>
        <p:txBody>
          <a:bodyPr/>
          <a:lstStyle/>
          <a:p>
            <a:r>
              <a:rPr lang="en-US"/>
              <a:t>Click to edit Master title style</a:t>
            </a:r>
            <a:endParaRPr lang="id-ID"/>
          </a:p>
        </p:txBody>
      </p:sp>
      <p:cxnSp>
        <p:nvCxnSpPr>
          <p:cNvPr id="5" name="Straight Connector 4">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186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Slide 17">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19" name="Picture Placeholder 1"/>
          <p:cNvSpPr>
            <a:spLocks noGrp="1"/>
          </p:cNvSpPr>
          <p:nvPr>
            <p:ph type="pic" sz="quarter" idx="22"/>
          </p:nvPr>
        </p:nvSpPr>
        <p:spPr>
          <a:xfrm>
            <a:off x="4843395" y="1709532"/>
            <a:ext cx="14331020" cy="10177668"/>
          </a:xfrm>
        </p:spPr>
      </p:sp>
    </p:spTree>
    <p:extLst>
      <p:ext uri="{BB962C8B-B14F-4D97-AF65-F5344CB8AC3E}">
        <p14:creationId xmlns:p14="http://schemas.microsoft.com/office/powerpoint/2010/main" val="715034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3" name="Title 7"/>
          <p:cNvSpPr>
            <a:spLocks noGrp="1"/>
          </p:cNvSpPr>
          <p:nvPr>
            <p:ph type="title" hasCustomPrompt="1"/>
          </p:nvPr>
        </p:nvSpPr>
        <p:spPr>
          <a:xfrm>
            <a:off x="4015767" y="4753311"/>
            <a:ext cx="9727422" cy="2651126"/>
          </a:xfrm>
        </p:spPr>
        <p:txBody>
          <a:bodyPr anchor="t"/>
          <a:lstStyle>
            <a:lvl1pPr>
              <a:lnSpc>
                <a:spcPct val="70000"/>
              </a:lnSpc>
              <a:defRPr sz="9600" b="1" i="0">
                <a:latin typeface="Source Sans Pro" charset="0"/>
                <a:ea typeface="Source Sans Pro" charset="0"/>
                <a:cs typeface="Source Sans Pro" charset="0"/>
              </a:defRPr>
            </a:lvl1pPr>
          </a:lstStyle>
          <a:p>
            <a:r>
              <a:rPr lang="en-US" dirty="0"/>
              <a:t>CLICK TO EDIT MASTER TITLE STYLE</a:t>
            </a:r>
          </a:p>
        </p:txBody>
      </p:sp>
      <p:sp>
        <p:nvSpPr>
          <p:cNvPr id="5" name="Picture Placeholder 29"/>
          <p:cNvSpPr>
            <a:spLocks noGrp="1"/>
          </p:cNvSpPr>
          <p:nvPr>
            <p:ph type="pic" sz="quarter" idx="12"/>
          </p:nvPr>
        </p:nvSpPr>
        <p:spPr>
          <a:xfrm>
            <a:off x="13743189" y="0"/>
            <a:ext cx="10643986" cy="13716000"/>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6" name="Picture Placeholder 14"/>
          <p:cNvSpPr>
            <a:spLocks noGrp="1"/>
          </p:cNvSpPr>
          <p:nvPr>
            <p:ph type="pic" sz="quarter" idx="17"/>
          </p:nvPr>
        </p:nvSpPr>
        <p:spPr>
          <a:xfrm>
            <a:off x="17835166" y="4768853"/>
            <a:ext cx="6552009" cy="1946274"/>
          </a:xfrm>
          <a:custGeom>
            <a:avLst/>
            <a:gdLst>
              <a:gd name="connsiteX0" fmla="*/ 0 w 3275578"/>
              <a:gd name="connsiteY0" fmla="*/ 0 h 973137"/>
              <a:gd name="connsiteX1" fmla="*/ 3275578 w 3275578"/>
              <a:gd name="connsiteY1" fmla="*/ 0 h 973137"/>
              <a:gd name="connsiteX2" fmla="*/ 3275578 w 3275578"/>
              <a:gd name="connsiteY2" fmla="*/ 973137 h 973137"/>
              <a:gd name="connsiteX3" fmla="*/ 0 w 3275578"/>
              <a:gd name="connsiteY3" fmla="*/ 973137 h 973137"/>
            </a:gdLst>
            <a:ahLst/>
            <a:cxnLst>
              <a:cxn ang="0">
                <a:pos x="connsiteX0" y="connsiteY0"/>
              </a:cxn>
              <a:cxn ang="0">
                <a:pos x="connsiteX1" y="connsiteY1"/>
              </a:cxn>
              <a:cxn ang="0">
                <a:pos x="connsiteX2" y="connsiteY2"/>
              </a:cxn>
              <a:cxn ang="0">
                <a:pos x="connsiteX3" y="connsiteY3"/>
              </a:cxn>
            </a:cxnLst>
            <a:rect l="l" t="t" r="r" b="b"/>
            <a:pathLst>
              <a:path w="3275578" h="973137">
                <a:moveTo>
                  <a:pt x="0" y="0"/>
                </a:moveTo>
                <a:lnTo>
                  <a:pt x="3275578" y="0"/>
                </a:lnTo>
                <a:lnTo>
                  <a:pt x="3275578" y="973137"/>
                </a:lnTo>
                <a:lnTo>
                  <a:pt x="0" y="973137"/>
                </a:lnTo>
                <a:close/>
              </a:path>
            </a:pathLst>
          </a:custGeom>
          <a:gradFill>
            <a:gsLst>
              <a:gs pos="0">
                <a:schemeClr val="tx1">
                  <a:alpha val="20000"/>
                </a:schemeClr>
              </a:gs>
              <a:gs pos="98000">
                <a:schemeClr val="tx1">
                  <a:alpha val="5000"/>
                </a:schemeClr>
              </a:gs>
            </a:gsLst>
            <a:lin ang="5400000" scaled="1"/>
          </a:gradFill>
          <a:ln>
            <a:noFill/>
          </a:ln>
        </p:spPr>
        <p:txBody>
          <a:bodyPr wrap="square" rtlCol="0" anchor="ctr">
            <a:noAutofit/>
          </a:bodyPr>
          <a:lstStyle>
            <a:lvl1pPr algn="ctr">
              <a:defRPr sz="2400">
                <a:solidFill>
                  <a:schemeClr val="tx1"/>
                </a:solidFill>
              </a:defRPr>
            </a:lvl1pPr>
          </a:lstStyle>
          <a:p>
            <a:pPr lvl="0"/>
            <a:endParaRPr lang="en-US" noProof="0"/>
          </a:p>
        </p:txBody>
      </p:sp>
      <p:sp>
        <p:nvSpPr>
          <p:cNvPr id="7" name="Rectangle 6"/>
          <p:cNvSpPr/>
          <p:nvPr userDrawn="1"/>
        </p:nvSpPr>
        <p:spPr>
          <a:xfrm>
            <a:off x="0" y="4768853"/>
            <a:ext cx="254033" cy="1946274"/>
          </a:xfrm>
          <a:prstGeom prst="rect">
            <a:avLst/>
          </a:prstGeom>
          <a:solidFill>
            <a:srgbClr val="4CA1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Tree>
    <p:extLst>
      <p:ext uri="{BB962C8B-B14F-4D97-AF65-F5344CB8AC3E}">
        <p14:creationId xmlns:p14="http://schemas.microsoft.com/office/powerpoint/2010/main" val="36383010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26CB2-CA5D-46AA-9D24-BC8E96659B8A}"/>
              </a:ext>
            </a:extLst>
          </p:cNvPr>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endParaRPr lang="en-ID"/>
          </a:p>
        </p:txBody>
      </p:sp>
      <p:sp>
        <p:nvSpPr>
          <p:cNvPr id="3" name="Subtitle 2">
            <a:extLst>
              <a:ext uri="{FF2B5EF4-FFF2-40B4-BE49-F238E27FC236}">
                <a16:creationId xmlns:a16="http://schemas.microsoft.com/office/drawing/2014/main" id="{AD98A50C-AD7B-4062-9CA1-1CDC86BAA11A}"/>
              </a:ext>
            </a:extLst>
          </p:cNvPr>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CFD976BE-4253-4B5F-9938-F8AD45102917}"/>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83AC76CA-7EAD-49AF-8E25-45D29693C6CB}"/>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5C2FC91-539E-462B-BBCA-D4F0A6D03FA4}"/>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10847961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4E4BD-93F4-4253-99BA-87C417065D18}"/>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9073E09-4C0A-4E15-B3C1-9DB8DB4A5D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C0CA931-799A-473F-A64A-EB08D5E09CCA}"/>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AEEE1433-D097-4326-BDB2-4B729420FF67}"/>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4A310BCF-3984-43F0-AD56-8FCFEEBD1ADE}"/>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39209286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E9B5C-28BE-43FA-9FDC-EC96C80852CD}"/>
              </a:ext>
            </a:extLst>
          </p:cNvPr>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76AD51B8-9B49-46AB-96CE-78570F708206}"/>
              </a:ext>
            </a:extLst>
          </p:cNvPr>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1DBA80-9F29-4039-9F07-A15B95C34D88}"/>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4344E970-A01C-4920-8B3C-FE39C5AC735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E3A14F32-B6B9-4CAF-BA15-534F79DD118B}"/>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376074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A7A64-CAFF-4159-9176-49315BBE1270}"/>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8DD32165-80FF-428C-B039-57C01D65CD45}"/>
              </a:ext>
            </a:extLst>
          </p:cNvPr>
          <p:cNvSpPr>
            <a:spLocks noGrp="1"/>
          </p:cNvSpPr>
          <p:nvPr>
            <p:ph sz="half" idx="1"/>
          </p:nvPr>
        </p:nvSpPr>
        <p:spPr>
          <a:xfrm>
            <a:off x="167661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7A43E2B8-1A52-431D-A326-675851027A54}"/>
              </a:ext>
            </a:extLst>
          </p:cNvPr>
          <p:cNvSpPr>
            <a:spLocks noGrp="1"/>
          </p:cNvSpPr>
          <p:nvPr>
            <p:ph sz="half" idx="2"/>
          </p:nvPr>
        </p:nvSpPr>
        <p:spPr>
          <a:xfrm>
            <a:off x="1234600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F13B02BB-10B8-45FB-B741-EFC4DC1B9292}"/>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6" name="Footer Placeholder 5">
            <a:extLst>
              <a:ext uri="{FF2B5EF4-FFF2-40B4-BE49-F238E27FC236}">
                <a16:creationId xmlns:a16="http://schemas.microsoft.com/office/drawing/2014/main" id="{71E7941C-1308-4B1D-856F-241C1FCAD094}"/>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DFE82728-436B-47CF-B8E7-CE028648FA4D}"/>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8302419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46B75-3E32-489D-BE84-64F245C646E6}"/>
              </a:ext>
            </a:extLst>
          </p:cNvPr>
          <p:cNvSpPr>
            <a:spLocks noGrp="1"/>
          </p:cNvSpPr>
          <p:nvPr>
            <p:ph type="title"/>
          </p:nvPr>
        </p:nvSpPr>
        <p:spPr>
          <a:xfrm>
            <a:off x="1679795" y="730251"/>
            <a:ext cx="21033938" cy="2651126"/>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76E6832B-71D6-495A-9163-DD4B684772AF}"/>
              </a:ext>
            </a:extLst>
          </p:cNvPr>
          <p:cNvSpPr>
            <a:spLocks noGrp="1"/>
          </p:cNvSpPr>
          <p:nvPr>
            <p:ph type="body" idx="1"/>
          </p:nvPr>
        </p:nvSpPr>
        <p:spPr>
          <a:xfrm>
            <a:off x="1679796" y="3362326"/>
            <a:ext cx="1031691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a:extLst>
              <a:ext uri="{FF2B5EF4-FFF2-40B4-BE49-F238E27FC236}">
                <a16:creationId xmlns:a16="http://schemas.microsoft.com/office/drawing/2014/main" id="{5AA95A45-052C-4878-A695-995C41DC1AA3}"/>
              </a:ext>
            </a:extLst>
          </p:cNvPr>
          <p:cNvSpPr>
            <a:spLocks noGrp="1"/>
          </p:cNvSpPr>
          <p:nvPr>
            <p:ph sz="half" idx="2"/>
          </p:nvPr>
        </p:nvSpPr>
        <p:spPr>
          <a:xfrm>
            <a:off x="1679796" y="5010150"/>
            <a:ext cx="10316917"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9AB2B522-BB59-42F7-86B0-559B2320C9C5}"/>
              </a:ext>
            </a:extLst>
          </p:cNvPr>
          <p:cNvSpPr>
            <a:spLocks noGrp="1"/>
          </p:cNvSpPr>
          <p:nvPr>
            <p:ph type="body" sz="quarter" idx="3"/>
          </p:nvPr>
        </p:nvSpPr>
        <p:spPr>
          <a:xfrm>
            <a:off x="12346007" y="3362326"/>
            <a:ext cx="1036772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a:extLst>
              <a:ext uri="{FF2B5EF4-FFF2-40B4-BE49-F238E27FC236}">
                <a16:creationId xmlns:a16="http://schemas.microsoft.com/office/drawing/2014/main" id="{513FB0BE-1FFB-4212-B4BB-5EEEDBCAF23B}"/>
              </a:ext>
            </a:extLst>
          </p:cNvPr>
          <p:cNvSpPr>
            <a:spLocks noGrp="1"/>
          </p:cNvSpPr>
          <p:nvPr>
            <p:ph sz="quarter" idx="4"/>
          </p:nvPr>
        </p:nvSpPr>
        <p:spPr>
          <a:xfrm>
            <a:off x="12346007" y="5010150"/>
            <a:ext cx="10367726"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C945DBAE-D2B9-4260-9838-B800A14D15A6}"/>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8" name="Footer Placeholder 7">
            <a:extLst>
              <a:ext uri="{FF2B5EF4-FFF2-40B4-BE49-F238E27FC236}">
                <a16:creationId xmlns:a16="http://schemas.microsoft.com/office/drawing/2014/main" id="{C0C49185-46C7-4745-9F1A-117035E22CFC}"/>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672FE87E-89F9-4E88-8F11-BF147B6F73F3}"/>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2372542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1FB37-64C9-4168-8A94-8E5541D1DD0A}"/>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F0382E74-AC3A-44B8-95BD-27E28E0A1E9D}"/>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4" name="Footer Placeholder 3">
            <a:extLst>
              <a:ext uri="{FF2B5EF4-FFF2-40B4-BE49-F238E27FC236}">
                <a16:creationId xmlns:a16="http://schemas.microsoft.com/office/drawing/2014/main" id="{93947EF0-1498-413F-9B10-24CA1060A762}"/>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8E3D22AB-6241-45AD-9EA7-72A76F300CEA}"/>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47566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Slide 16">
    <p:spTree>
      <p:nvGrpSpPr>
        <p:cNvPr id="1" name=""/>
        <p:cNvGrpSpPr/>
        <p:nvPr/>
      </p:nvGrpSpPr>
      <p:grpSpPr>
        <a:xfrm>
          <a:off x="0" y="0"/>
          <a:ext cx="0" cy="0"/>
          <a:chOff x="0" y="0"/>
          <a:chExt cx="0" cy="0"/>
        </a:xfrm>
      </p:grpSpPr>
      <p:sp>
        <p:nvSpPr>
          <p:cNvPr id="9" name="Rectangle 8"/>
          <p:cNvSpPr/>
          <p:nvPr userDrawn="1"/>
        </p:nvSpPr>
        <p:spPr>
          <a:xfrm>
            <a:off x="1938134"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7" name="Title 6"/>
          <p:cNvSpPr>
            <a:spLocks noGrp="1"/>
          </p:cNvSpPr>
          <p:nvPr>
            <p:ph type="title"/>
          </p:nvPr>
        </p:nvSpPr>
        <p:spPr/>
        <p:txBody>
          <a:bodyPr/>
          <a:lstStyle>
            <a:lvl1pPr algn="l">
              <a:defRPr>
                <a:solidFill>
                  <a:schemeClr val="tx1"/>
                </a:solidFill>
              </a:defRPr>
            </a:lvl1pPr>
          </a:lstStyle>
          <a:p>
            <a:r>
              <a:rPr lang="en-US" dirty="0"/>
              <a:t>Click to edit Master title style</a:t>
            </a:r>
            <a:endParaRPr lang="id-ID" dirty="0"/>
          </a:p>
        </p:txBody>
      </p:sp>
      <p:cxnSp>
        <p:nvCxnSpPr>
          <p:cNvPr id="8" name="Straight Connector 7">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a:xfrm>
            <a:off x="11240271" y="0"/>
            <a:ext cx="13146904" cy="13716000"/>
          </a:xfrm>
        </p:spPr>
        <p:txBody>
          <a:bodyPr/>
          <a:lstStyle/>
          <a:p>
            <a:endParaRPr lang="id-ID"/>
          </a:p>
        </p:txBody>
      </p:sp>
    </p:spTree>
    <p:extLst>
      <p:ext uri="{BB962C8B-B14F-4D97-AF65-F5344CB8AC3E}">
        <p14:creationId xmlns:p14="http://schemas.microsoft.com/office/powerpoint/2010/main" val="3145838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E01478-46D1-4758-AFCA-8D894734FED8}"/>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3" name="Footer Placeholder 2">
            <a:extLst>
              <a:ext uri="{FF2B5EF4-FFF2-40B4-BE49-F238E27FC236}">
                <a16:creationId xmlns:a16="http://schemas.microsoft.com/office/drawing/2014/main" id="{ED2E8CFC-76F8-4940-8D06-1ED4C2243641}"/>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8129E7A6-14FF-4B7C-BB3D-B3AFB3C7D7BC}"/>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1018568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0C5F763-0CC2-44F3-913C-8C2B57F421C9}"/>
              </a:ext>
            </a:extLst>
          </p:cNvPr>
          <p:cNvSpPr>
            <a:spLocks noGrp="1"/>
          </p:cNvSpPr>
          <p:nvPr>
            <p:ph type="pic" sz="quarter" idx="10"/>
          </p:nvPr>
        </p:nvSpPr>
        <p:spPr>
          <a:xfrm>
            <a:off x="0" y="0"/>
            <a:ext cx="24387175" cy="13716000"/>
          </a:xfrm>
        </p:spPr>
        <p:txBody>
          <a:bodyPr/>
          <a:lstStyle/>
          <a:p>
            <a:endParaRPr lang="en-ID"/>
          </a:p>
        </p:txBody>
      </p:sp>
    </p:spTree>
    <p:extLst>
      <p:ext uri="{BB962C8B-B14F-4D97-AF65-F5344CB8AC3E}">
        <p14:creationId xmlns:p14="http://schemas.microsoft.com/office/powerpoint/2010/main" val="22710666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4E5E9CD-4C9E-4AF5-9CBA-FD9CBA01801A}"/>
              </a:ext>
            </a:extLst>
          </p:cNvPr>
          <p:cNvSpPr>
            <a:spLocks noGrp="1"/>
          </p:cNvSpPr>
          <p:nvPr>
            <p:ph type="pic" sz="quarter" idx="10"/>
          </p:nvPr>
        </p:nvSpPr>
        <p:spPr>
          <a:xfrm>
            <a:off x="2822308" y="4675964"/>
            <a:ext cx="5277537" cy="7315200"/>
          </a:xfrm>
        </p:spPr>
        <p:txBody>
          <a:bodyPr/>
          <a:lstStyle/>
          <a:p>
            <a:endParaRPr lang="en-ID"/>
          </a:p>
        </p:txBody>
      </p:sp>
    </p:spTree>
    <p:extLst>
      <p:ext uri="{BB962C8B-B14F-4D97-AF65-F5344CB8AC3E}">
        <p14:creationId xmlns:p14="http://schemas.microsoft.com/office/powerpoint/2010/main" val="25726088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1C90A76-FB29-4749-A73C-AB0A6643ACFB}"/>
              </a:ext>
            </a:extLst>
          </p:cNvPr>
          <p:cNvSpPr>
            <a:spLocks noGrp="1"/>
          </p:cNvSpPr>
          <p:nvPr>
            <p:ph type="pic" sz="quarter" idx="10"/>
          </p:nvPr>
        </p:nvSpPr>
        <p:spPr>
          <a:xfrm>
            <a:off x="8563179" y="4019550"/>
            <a:ext cx="3369115" cy="3896544"/>
          </a:xfrm>
        </p:spPr>
        <p:txBody>
          <a:bodyPr/>
          <a:lstStyle/>
          <a:p>
            <a:endParaRPr lang="en-ID"/>
          </a:p>
        </p:txBody>
      </p:sp>
      <p:sp>
        <p:nvSpPr>
          <p:cNvPr id="8" name="Picture Placeholder 6">
            <a:extLst>
              <a:ext uri="{FF2B5EF4-FFF2-40B4-BE49-F238E27FC236}">
                <a16:creationId xmlns:a16="http://schemas.microsoft.com/office/drawing/2014/main" id="{C63B7B09-BA1C-4384-9F90-84282158C1A2}"/>
              </a:ext>
            </a:extLst>
          </p:cNvPr>
          <p:cNvSpPr>
            <a:spLocks noGrp="1"/>
          </p:cNvSpPr>
          <p:nvPr>
            <p:ph type="pic" sz="quarter" idx="11"/>
          </p:nvPr>
        </p:nvSpPr>
        <p:spPr>
          <a:xfrm>
            <a:off x="12454885" y="4019550"/>
            <a:ext cx="3369115" cy="3896544"/>
          </a:xfrm>
        </p:spPr>
        <p:txBody>
          <a:bodyPr/>
          <a:lstStyle/>
          <a:p>
            <a:endParaRPr lang="en-ID"/>
          </a:p>
        </p:txBody>
      </p:sp>
      <p:sp>
        <p:nvSpPr>
          <p:cNvPr id="11" name="Picture Placeholder 6">
            <a:extLst>
              <a:ext uri="{FF2B5EF4-FFF2-40B4-BE49-F238E27FC236}">
                <a16:creationId xmlns:a16="http://schemas.microsoft.com/office/drawing/2014/main" id="{CD0B64C6-5E30-4FAF-9774-0270DBCC936B}"/>
              </a:ext>
            </a:extLst>
          </p:cNvPr>
          <p:cNvSpPr>
            <a:spLocks noGrp="1"/>
          </p:cNvSpPr>
          <p:nvPr>
            <p:ph type="pic" sz="quarter" idx="12"/>
          </p:nvPr>
        </p:nvSpPr>
        <p:spPr>
          <a:xfrm>
            <a:off x="8563179" y="8375196"/>
            <a:ext cx="3369115" cy="3896544"/>
          </a:xfrm>
        </p:spPr>
        <p:txBody>
          <a:bodyPr/>
          <a:lstStyle/>
          <a:p>
            <a:endParaRPr lang="en-ID"/>
          </a:p>
        </p:txBody>
      </p:sp>
      <p:sp>
        <p:nvSpPr>
          <p:cNvPr id="12" name="Picture Placeholder 6">
            <a:extLst>
              <a:ext uri="{FF2B5EF4-FFF2-40B4-BE49-F238E27FC236}">
                <a16:creationId xmlns:a16="http://schemas.microsoft.com/office/drawing/2014/main" id="{5402EC50-A8C7-4257-83AF-54EC1CBA8527}"/>
              </a:ext>
            </a:extLst>
          </p:cNvPr>
          <p:cNvSpPr>
            <a:spLocks noGrp="1"/>
          </p:cNvSpPr>
          <p:nvPr>
            <p:ph type="pic" sz="quarter" idx="13"/>
          </p:nvPr>
        </p:nvSpPr>
        <p:spPr>
          <a:xfrm>
            <a:off x="12454885" y="8375196"/>
            <a:ext cx="3369115" cy="3896544"/>
          </a:xfrm>
        </p:spPr>
        <p:txBody>
          <a:bodyPr/>
          <a:lstStyle/>
          <a:p>
            <a:endParaRPr lang="en-ID"/>
          </a:p>
        </p:txBody>
      </p:sp>
    </p:spTree>
    <p:extLst>
      <p:ext uri="{BB962C8B-B14F-4D97-AF65-F5344CB8AC3E}">
        <p14:creationId xmlns:p14="http://schemas.microsoft.com/office/powerpoint/2010/main" val="13253802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C63B7B09-BA1C-4384-9F90-84282158C1A2}"/>
              </a:ext>
            </a:extLst>
          </p:cNvPr>
          <p:cNvSpPr>
            <a:spLocks noGrp="1"/>
          </p:cNvSpPr>
          <p:nvPr>
            <p:ph type="pic" sz="quarter" idx="11"/>
          </p:nvPr>
        </p:nvSpPr>
        <p:spPr>
          <a:xfrm>
            <a:off x="12454884" y="4751069"/>
            <a:ext cx="3849685" cy="7266758"/>
          </a:xfrm>
        </p:spPr>
        <p:txBody>
          <a:bodyPr/>
          <a:lstStyle/>
          <a:p>
            <a:endParaRPr lang="en-ID"/>
          </a:p>
        </p:txBody>
      </p:sp>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8082608" y="4751069"/>
            <a:ext cx="3849685" cy="7266758"/>
          </a:xfrm>
        </p:spPr>
        <p:txBody>
          <a:bodyPr/>
          <a:lstStyle/>
          <a:p>
            <a:endParaRPr lang="en-ID"/>
          </a:p>
        </p:txBody>
      </p:sp>
    </p:spTree>
    <p:extLst>
      <p:ext uri="{BB962C8B-B14F-4D97-AF65-F5344CB8AC3E}">
        <p14:creationId xmlns:p14="http://schemas.microsoft.com/office/powerpoint/2010/main" val="4653490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0"/>
            <a:ext cx="8100027" cy="13716000"/>
          </a:xfrm>
        </p:spPr>
        <p:txBody>
          <a:bodyPr/>
          <a:lstStyle/>
          <a:p>
            <a:endParaRPr lang="en-ID"/>
          </a:p>
        </p:txBody>
      </p:sp>
    </p:spTree>
    <p:extLst>
      <p:ext uri="{BB962C8B-B14F-4D97-AF65-F5344CB8AC3E}">
        <p14:creationId xmlns:p14="http://schemas.microsoft.com/office/powerpoint/2010/main" val="1777242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16287148" y="0"/>
            <a:ext cx="8100027" cy="13716000"/>
          </a:xfrm>
        </p:spPr>
        <p:txBody>
          <a:bodyPr/>
          <a:lstStyle/>
          <a:p>
            <a:endParaRPr lang="en-ID"/>
          </a:p>
        </p:txBody>
      </p:sp>
    </p:spTree>
    <p:extLst>
      <p:ext uri="{BB962C8B-B14F-4D97-AF65-F5344CB8AC3E}">
        <p14:creationId xmlns:p14="http://schemas.microsoft.com/office/powerpoint/2010/main" val="27868254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B2345A27-FFDF-45F9-92B0-2210029AB467}"/>
              </a:ext>
            </a:extLst>
          </p:cNvPr>
          <p:cNvSpPr>
            <a:spLocks noGrp="1"/>
          </p:cNvSpPr>
          <p:nvPr>
            <p:ph type="pic" sz="quarter" idx="12"/>
          </p:nvPr>
        </p:nvSpPr>
        <p:spPr>
          <a:xfrm>
            <a:off x="1985812" y="3095898"/>
            <a:ext cx="5460985" cy="7524204"/>
          </a:xfrm>
        </p:spPr>
        <p:txBody>
          <a:bodyPr/>
          <a:lstStyle/>
          <a:p>
            <a:endParaRPr lang="en-ID"/>
          </a:p>
        </p:txBody>
      </p:sp>
    </p:spTree>
    <p:extLst>
      <p:ext uri="{BB962C8B-B14F-4D97-AF65-F5344CB8AC3E}">
        <p14:creationId xmlns:p14="http://schemas.microsoft.com/office/powerpoint/2010/main" val="4957117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1540043"/>
            <a:ext cx="24387175" cy="6087978"/>
          </a:xfrm>
        </p:spPr>
        <p:txBody>
          <a:bodyPr/>
          <a:lstStyle/>
          <a:p>
            <a:endParaRPr lang="en-ID"/>
          </a:p>
        </p:txBody>
      </p:sp>
    </p:spTree>
    <p:extLst>
      <p:ext uri="{BB962C8B-B14F-4D97-AF65-F5344CB8AC3E}">
        <p14:creationId xmlns:p14="http://schemas.microsoft.com/office/powerpoint/2010/main" val="163401658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2337134"/>
            <a:ext cx="24387175" cy="9041732"/>
          </a:xfrm>
        </p:spPr>
        <p:txBody>
          <a:bodyPr/>
          <a:lstStyle/>
          <a:p>
            <a:endParaRPr lang="en-ID"/>
          </a:p>
        </p:txBody>
      </p:sp>
    </p:spTree>
    <p:extLst>
      <p:ext uri="{BB962C8B-B14F-4D97-AF65-F5344CB8AC3E}">
        <p14:creationId xmlns:p14="http://schemas.microsoft.com/office/powerpoint/2010/main" val="555748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Slide 13">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0637619" y="0"/>
            <a:ext cx="8567275" cy="13716000"/>
          </a:xfrm>
        </p:spPr>
        <p:txBody>
          <a:bodyPr/>
          <a:lstStyle/>
          <a:p>
            <a:endParaRPr lang="id-ID"/>
          </a:p>
        </p:txBody>
      </p:sp>
      <p:sp>
        <p:nvSpPr>
          <p:cNvPr id="11" name="Title 6"/>
          <p:cNvSpPr>
            <a:spLocks noGrp="1"/>
          </p:cNvSpPr>
          <p:nvPr>
            <p:ph type="title"/>
          </p:nvPr>
        </p:nvSpPr>
        <p:spPr>
          <a:xfrm>
            <a:off x="1676619" y="730251"/>
            <a:ext cx="21033938" cy="2651126"/>
          </a:xfrm>
        </p:spPr>
        <p:txBody>
          <a:bodyPr/>
          <a:lstStyle>
            <a:lvl1pPr algn="l">
              <a:defRPr>
                <a:solidFill>
                  <a:schemeClr val="tx1"/>
                </a:solidFill>
              </a:defRPr>
            </a:lvl1pPr>
          </a:lstStyle>
          <a:p>
            <a:r>
              <a:rPr lang="en-US"/>
              <a:t>Click to edit Master title style</a:t>
            </a:r>
            <a:endParaRPr lang="id-ID"/>
          </a:p>
        </p:txBody>
      </p:sp>
      <p:sp>
        <p:nvSpPr>
          <p:cNvPr id="6" name="Rectangle 5">
            <a:extLst>
              <a:ext uri="{FF2B5EF4-FFF2-40B4-BE49-F238E27FC236}">
                <a16:creationId xmlns:a16="http://schemas.microsoft.com/office/drawing/2014/main" id="{4F83E0A7-28E7-9C4C-8212-ECDC5175B37A}"/>
              </a:ext>
            </a:extLst>
          </p:cNvPr>
          <p:cNvSpPr/>
          <p:nvPr userDrawn="1"/>
        </p:nvSpPr>
        <p:spPr>
          <a:xfrm>
            <a:off x="11764" y="0"/>
            <a:ext cx="24363647" cy="13715999"/>
          </a:xfrm>
          <a:prstGeom prst="rect">
            <a:avLst/>
          </a:prstGeom>
          <a:noFill/>
          <a:ln w="254000">
            <a:gradFill flip="none" rotWithShape="1">
              <a:gsLst>
                <a:gs pos="39000">
                  <a:srgbClr val="DDBD73"/>
                </a:gs>
                <a:gs pos="100000">
                  <a:srgbClr val="938150"/>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81263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6416843"/>
            <a:ext cx="24387175" cy="5058274"/>
          </a:xfrm>
        </p:spPr>
        <p:txBody>
          <a:bodyPr/>
          <a:lstStyle/>
          <a:p>
            <a:endParaRPr lang="en-ID"/>
          </a:p>
        </p:txBody>
      </p:sp>
    </p:spTree>
    <p:extLst>
      <p:ext uri="{BB962C8B-B14F-4D97-AF65-F5344CB8AC3E}">
        <p14:creationId xmlns:p14="http://schemas.microsoft.com/office/powerpoint/2010/main" val="69093921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15311662" y="5458265"/>
            <a:ext cx="5539373" cy="6545010"/>
          </a:xfrm>
        </p:spPr>
        <p:txBody>
          <a:bodyPr/>
          <a:lstStyle/>
          <a:p>
            <a:endParaRPr lang="en-ID"/>
          </a:p>
        </p:txBody>
      </p:sp>
      <p:sp>
        <p:nvSpPr>
          <p:cNvPr id="4" name="Rectangle 3">
            <a:extLst>
              <a:ext uri="{FF2B5EF4-FFF2-40B4-BE49-F238E27FC236}">
                <a16:creationId xmlns:a16="http://schemas.microsoft.com/office/drawing/2014/main" id="{19DBB5FC-79D9-41F0-96A6-34AFB4002470}"/>
              </a:ext>
            </a:extLst>
          </p:cNvPr>
          <p:cNvSpPr/>
          <p:nvPr userDrawn="1"/>
        </p:nvSpPr>
        <p:spPr>
          <a:xfrm>
            <a:off x="2504377" y="5458264"/>
            <a:ext cx="11255619" cy="30948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7200"/>
          </a:p>
        </p:txBody>
      </p:sp>
      <p:sp>
        <p:nvSpPr>
          <p:cNvPr id="5" name="Rectangle 4">
            <a:extLst>
              <a:ext uri="{FF2B5EF4-FFF2-40B4-BE49-F238E27FC236}">
                <a16:creationId xmlns:a16="http://schemas.microsoft.com/office/drawing/2014/main" id="{D91A04C8-03B1-473A-8936-7948AA12D4A0}"/>
              </a:ext>
            </a:extLst>
          </p:cNvPr>
          <p:cNvSpPr/>
          <p:nvPr userDrawn="1"/>
        </p:nvSpPr>
        <p:spPr>
          <a:xfrm>
            <a:off x="2504375" y="8908382"/>
            <a:ext cx="11255619" cy="30948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7200"/>
          </a:p>
        </p:txBody>
      </p:sp>
    </p:spTree>
    <p:extLst>
      <p:ext uri="{BB962C8B-B14F-4D97-AF65-F5344CB8AC3E}">
        <p14:creationId xmlns:p14="http://schemas.microsoft.com/office/powerpoint/2010/main" val="141385695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13139679" y="0"/>
            <a:ext cx="6255746" cy="4419600"/>
          </a:xfrm>
        </p:spPr>
        <p:txBody>
          <a:bodyPr/>
          <a:lstStyle/>
          <a:p>
            <a:endParaRPr lang="en-ID"/>
          </a:p>
        </p:txBody>
      </p:sp>
      <p:sp>
        <p:nvSpPr>
          <p:cNvPr id="8" name="Picture Placeholder 6">
            <a:extLst>
              <a:ext uri="{FF2B5EF4-FFF2-40B4-BE49-F238E27FC236}">
                <a16:creationId xmlns:a16="http://schemas.microsoft.com/office/drawing/2014/main" id="{E8F8ABA6-1B70-46D9-970D-07834728B2D1}"/>
              </a:ext>
            </a:extLst>
          </p:cNvPr>
          <p:cNvSpPr>
            <a:spLocks noGrp="1"/>
          </p:cNvSpPr>
          <p:nvPr>
            <p:ph type="pic" sz="quarter" idx="13"/>
          </p:nvPr>
        </p:nvSpPr>
        <p:spPr>
          <a:xfrm>
            <a:off x="13139679" y="4648200"/>
            <a:ext cx="6255746" cy="4419600"/>
          </a:xfrm>
        </p:spPr>
        <p:txBody>
          <a:bodyPr/>
          <a:lstStyle/>
          <a:p>
            <a:endParaRPr lang="en-ID"/>
          </a:p>
        </p:txBody>
      </p:sp>
      <p:sp>
        <p:nvSpPr>
          <p:cNvPr id="9" name="Picture Placeholder 6">
            <a:extLst>
              <a:ext uri="{FF2B5EF4-FFF2-40B4-BE49-F238E27FC236}">
                <a16:creationId xmlns:a16="http://schemas.microsoft.com/office/drawing/2014/main" id="{371E027B-58BF-4747-8F14-7A3DA13AF5EF}"/>
              </a:ext>
            </a:extLst>
          </p:cNvPr>
          <p:cNvSpPr>
            <a:spLocks noGrp="1"/>
          </p:cNvSpPr>
          <p:nvPr>
            <p:ph type="pic" sz="quarter" idx="14"/>
          </p:nvPr>
        </p:nvSpPr>
        <p:spPr>
          <a:xfrm>
            <a:off x="13139679" y="9296400"/>
            <a:ext cx="6255746" cy="4419600"/>
          </a:xfrm>
        </p:spPr>
        <p:txBody>
          <a:bodyPr/>
          <a:lstStyle/>
          <a:p>
            <a:endParaRPr lang="en-ID"/>
          </a:p>
        </p:txBody>
      </p:sp>
    </p:spTree>
    <p:extLst>
      <p:ext uri="{BB962C8B-B14F-4D97-AF65-F5344CB8AC3E}">
        <p14:creationId xmlns:p14="http://schemas.microsoft.com/office/powerpoint/2010/main" val="169541623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9065715" y="0"/>
            <a:ext cx="6255746" cy="4419600"/>
          </a:xfrm>
        </p:spPr>
        <p:txBody>
          <a:bodyPr/>
          <a:lstStyle/>
          <a:p>
            <a:endParaRPr lang="en-ID"/>
          </a:p>
        </p:txBody>
      </p:sp>
      <p:sp>
        <p:nvSpPr>
          <p:cNvPr id="8" name="Picture Placeholder 6">
            <a:extLst>
              <a:ext uri="{FF2B5EF4-FFF2-40B4-BE49-F238E27FC236}">
                <a16:creationId xmlns:a16="http://schemas.microsoft.com/office/drawing/2014/main" id="{E8F8ABA6-1B70-46D9-970D-07834728B2D1}"/>
              </a:ext>
            </a:extLst>
          </p:cNvPr>
          <p:cNvSpPr>
            <a:spLocks noGrp="1"/>
          </p:cNvSpPr>
          <p:nvPr>
            <p:ph type="pic" sz="quarter" idx="13"/>
          </p:nvPr>
        </p:nvSpPr>
        <p:spPr>
          <a:xfrm>
            <a:off x="9065715" y="4648200"/>
            <a:ext cx="6255746" cy="4419600"/>
          </a:xfrm>
        </p:spPr>
        <p:txBody>
          <a:bodyPr/>
          <a:lstStyle/>
          <a:p>
            <a:endParaRPr lang="en-ID"/>
          </a:p>
        </p:txBody>
      </p:sp>
      <p:sp>
        <p:nvSpPr>
          <p:cNvPr id="9" name="Picture Placeholder 6">
            <a:extLst>
              <a:ext uri="{FF2B5EF4-FFF2-40B4-BE49-F238E27FC236}">
                <a16:creationId xmlns:a16="http://schemas.microsoft.com/office/drawing/2014/main" id="{371E027B-58BF-4747-8F14-7A3DA13AF5EF}"/>
              </a:ext>
            </a:extLst>
          </p:cNvPr>
          <p:cNvSpPr>
            <a:spLocks noGrp="1"/>
          </p:cNvSpPr>
          <p:nvPr>
            <p:ph type="pic" sz="quarter" idx="14"/>
          </p:nvPr>
        </p:nvSpPr>
        <p:spPr>
          <a:xfrm>
            <a:off x="9065715" y="9296400"/>
            <a:ext cx="6255746" cy="4419600"/>
          </a:xfrm>
        </p:spPr>
        <p:txBody>
          <a:bodyPr/>
          <a:lstStyle/>
          <a:p>
            <a:endParaRPr lang="en-ID"/>
          </a:p>
        </p:txBody>
      </p:sp>
    </p:spTree>
    <p:extLst>
      <p:ext uri="{BB962C8B-B14F-4D97-AF65-F5344CB8AC3E}">
        <p14:creationId xmlns:p14="http://schemas.microsoft.com/office/powerpoint/2010/main" val="26508942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2168717" y="1799768"/>
            <a:ext cx="6255746" cy="4419600"/>
          </a:xfrm>
        </p:spPr>
        <p:txBody>
          <a:bodyPr/>
          <a:lstStyle/>
          <a:p>
            <a:endParaRPr lang="en-ID"/>
          </a:p>
        </p:txBody>
      </p:sp>
      <p:sp>
        <p:nvSpPr>
          <p:cNvPr id="8" name="Picture Placeholder 6">
            <a:extLst>
              <a:ext uri="{FF2B5EF4-FFF2-40B4-BE49-F238E27FC236}">
                <a16:creationId xmlns:a16="http://schemas.microsoft.com/office/drawing/2014/main" id="{E8F8ABA6-1B70-46D9-970D-07834728B2D1}"/>
              </a:ext>
            </a:extLst>
          </p:cNvPr>
          <p:cNvSpPr>
            <a:spLocks noGrp="1"/>
          </p:cNvSpPr>
          <p:nvPr>
            <p:ph type="pic" sz="quarter" idx="13"/>
          </p:nvPr>
        </p:nvSpPr>
        <p:spPr>
          <a:xfrm>
            <a:off x="9065715" y="1799768"/>
            <a:ext cx="6255746" cy="4419600"/>
          </a:xfrm>
        </p:spPr>
        <p:txBody>
          <a:bodyPr/>
          <a:lstStyle/>
          <a:p>
            <a:endParaRPr lang="en-ID"/>
          </a:p>
        </p:txBody>
      </p:sp>
      <p:sp>
        <p:nvSpPr>
          <p:cNvPr id="9" name="Picture Placeholder 6">
            <a:extLst>
              <a:ext uri="{FF2B5EF4-FFF2-40B4-BE49-F238E27FC236}">
                <a16:creationId xmlns:a16="http://schemas.microsoft.com/office/drawing/2014/main" id="{371E027B-58BF-4747-8F14-7A3DA13AF5EF}"/>
              </a:ext>
            </a:extLst>
          </p:cNvPr>
          <p:cNvSpPr>
            <a:spLocks noGrp="1"/>
          </p:cNvSpPr>
          <p:nvPr>
            <p:ph type="pic" sz="quarter" idx="14"/>
          </p:nvPr>
        </p:nvSpPr>
        <p:spPr>
          <a:xfrm>
            <a:off x="15962712" y="1799768"/>
            <a:ext cx="6255746" cy="4419600"/>
          </a:xfrm>
        </p:spPr>
        <p:txBody>
          <a:bodyPr/>
          <a:lstStyle/>
          <a:p>
            <a:endParaRPr lang="en-ID"/>
          </a:p>
        </p:txBody>
      </p:sp>
    </p:spTree>
    <p:extLst>
      <p:ext uri="{BB962C8B-B14F-4D97-AF65-F5344CB8AC3E}">
        <p14:creationId xmlns:p14="http://schemas.microsoft.com/office/powerpoint/2010/main" val="31031633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1642233" y="580574"/>
            <a:ext cx="21102709" cy="4419600"/>
          </a:xfrm>
        </p:spPr>
        <p:txBody>
          <a:bodyPr/>
          <a:lstStyle/>
          <a:p>
            <a:endParaRPr lang="en-ID"/>
          </a:p>
        </p:txBody>
      </p:sp>
      <p:sp>
        <p:nvSpPr>
          <p:cNvPr id="5" name="Picture Placeholder 6">
            <a:extLst>
              <a:ext uri="{FF2B5EF4-FFF2-40B4-BE49-F238E27FC236}">
                <a16:creationId xmlns:a16="http://schemas.microsoft.com/office/drawing/2014/main" id="{4B9C9BE6-6BB7-4F20-A93B-6353F50CB04B}"/>
              </a:ext>
            </a:extLst>
          </p:cNvPr>
          <p:cNvSpPr>
            <a:spLocks noGrp="1"/>
          </p:cNvSpPr>
          <p:nvPr>
            <p:ph type="pic" sz="quarter" idx="13"/>
          </p:nvPr>
        </p:nvSpPr>
        <p:spPr>
          <a:xfrm>
            <a:off x="9626129" y="5384802"/>
            <a:ext cx="5134917" cy="3730172"/>
          </a:xfrm>
        </p:spPr>
        <p:txBody>
          <a:bodyPr/>
          <a:lstStyle/>
          <a:p>
            <a:endParaRPr lang="en-ID"/>
          </a:p>
        </p:txBody>
      </p:sp>
      <p:sp>
        <p:nvSpPr>
          <p:cNvPr id="7" name="Picture Placeholder 6">
            <a:extLst>
              <a:ext uri="{FF2B5EF4-FFF2-40B4-BE49-F238E27FC236}">
                <a16:creationId xmlns:a16="http://schemas.microsoft.com/office/drawing/2014/main" id="{80A256B8-DBCD-4132-A4DA-0F6F1BFDDA33}"/>
              </a:ext>
            </a:extLst>
          </p:cNvPr>
          <p:cNvSpPr>
            <a:spLocks noGrp="1"/>
          </p:cNvSpPr>
          <p:nvPr>
            <p:ph type="pic" sz="quarter" idx="14"/>
          </p:nvPr>
        </p:nvSpPr>
        <p:spPr>
          <a:xfrm>
            <a:off x="9626129" y="9499602"/>
            <a:ext cx="5134917" cy="3730172"/>
          </a:xfrm>
        </p:spPr>
        <p:txBody>
          <a:bodyPr/>
          <a:lstStyle/>
          <a:p>
            <a:endParaRPr lang="en-ID"/>
          </a:p>
        </p:txBody>
      </p:sp>
    </p:spTree>
    <p:extLst>
      <p:ext uri="{BB962C8B-B14F-4D97-AF65-F5344CB8AC3E}">
        <p14:creationId xmlns:p14="http://schemas.microsoft.com/office/powerpoint/2010/main" val="27684457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4B9C9BE6-6BB7-4F20-A93B-6353F50CB04B}"/>
              </a:ext>
            </a:extLst>
          </p:cNvPr>
          <p:cNvSpPr>
            <a:spLocks noGrp="1"/>
          </p:cNvSpPr>
          <p:nvPr>
            <p:ph type="pic" sz="quarter" idx="13"/>
          </p:nvPr>
        </p:nvSpPr>
        <p:spPr>
          <a:xfrm>
            <a:off x="14371014" y="36286"/>
            <a:ext cx="7561022" cy="8229600"/>
          </a:xfrm>
        </p:spPr>
        <p:txBody>
          <a:bodyPr/>
          <a:lstStyle/>
          <a:p>
            <a:endParaRPr lang="en-ID"/>
          </a:p>
        </p:txBody>
      </p:sp>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4371012" y="8708572"/>
            <a:ext cx="7561022" cy="5007428"/>
          </a:xfrm>
        </p:spPr>
        <p:txBody>
          <a:bodyPr/>
          <a:lstStyle/>
          <a:p>
            <a:endParaRPr lang="en-ID"/>
          </a:p>
        </p:txBody>
      </p:sp>
    </p:spTree>
    <p:extLst>
      <p:ext uri="{BB962C8B-B14F-4D97-AF65-F5344CB8AC3E}">
        <p14:creationId xmlns:p14="http://schemas.microsoft.com/office/powerpoint/2010/main" val="31818177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0016161" y="2928257"/>
            <a:ext cx="13541685" cy="7859486"/>
          </a:xfrm>
        </p:spPr>
        <p:txBody>
          <a:bodyPr/>
          <a:lstStyle/>
          <a:p>
            <a:endParaRPr lang="en-ID"/>
          </a:p>
        </p:txBody>
      </p:sp>
    </p:spTree>
    <p:extLst>
      <p:ext uri="{BB962C8B-B14F-4D97-AF65-F5344CB8AC3E}">
        <p14:creationId xmlns:p14="http://schemas.microsoft.com/office/powerpoint/2010/main" val="214973343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364518" y="1650996"/>
            <a:ext cx="15154889" cy="5700488"/>
          </a:xfrm>
        </p:spPr>
        <p:txBody>
          <a:bodyPr/>
          <a:lstStyle/>
          <a:p>
            <a:endParaRPr lang="en-ID"/>
          </a:p>
        </p:txBody>
      </p:sp>
      <p:sp>
        <p:nvSpPr>
          <p:cNvPr id="3" name="Picture Placeholder 6">
            <a:extLst>
              <a:ext uri="{FF2B5EF4-FFF2-40B4-BE49-F238E27FC236}">
                <a16:creationId xmlns:a16="http://schemas.microsoft.com/office/drawing/2014/main" id="{A86603F8-B78E-4FE0-AA47-122920C73B9F}"/>
              </a:ext>
            </a:extLst>
          </p:cNvPr>
          <p:cNvSpPr>
            <a:spLocks noGrp="1"/>
          </p:cNvSpPr>
          <p:nvPr>
            <p:ph type="pic" sz="quarter" idx="15"/>
          </p:nvPr>
        </p:nvSpPr>
        <p:spPr>
          <a:xfrm>
            <a:off x="1364518" y="7935685"/>
            <a:ext cx="4906471" cy="4140202"/>
          </a:xfrm>
        </p:spPr>
        <p:txBody>
          <a:bodyPr/>
          <a:lstStyle/>
          <a:p>
            <a:endParaRPr lang="en-ID"/>
          </a:p>
        </p:txBody>
      </p:sp>
      <p:sp>
        <p:nvSpPr>
          <p:cNvPr id="4" name="Picture Placeholder 6">
            <a:extLst>
              <a:ext uri="{FF2B5EF4-FFF2-40B4-BE49-F238E27FC236}">
                <a16:creationId xmlns:a16="http://schemas.microsoft.com/office/drawing/2014/main" id="{4E37B768-F3C9-4C7F-9D3D-C508B76A48B7}"/>
              </a:ext>
            </a:extLst>
          </p:cNvPr>
          <p:cNvSpPr>
            <a:spLocks noGrp="1"/>
          </p:cNvSpPr>
          <p:nvPr>
            <p:ph type="pic" sz="quarter" idx="16"/>
          </p:nvPr>
        </p:nvSpPr>
        <p:spPr>
          <a:xfrm>
            <a:off x="6488727" y="7935683"/>
            <a:ext cx="4906471" cy="4140202"/>
          </a:xfrm>
        </p:spPr>
        <p:txBody>
          <a:bodyPr/>
          <a:lstStyle/>
          <a:p>
            <a:endParaRPr lang="en-ID"/>
          </a:p>
        </p:txBody>
      </p:sp>
      <p:sp>
        <p:nvSpPr>
          <p:cNvPr id="5" name="Picture Placeholder 6">
            <a:extLst>
              <a:ext uri="{FF2B5EF4-FFF2-40B4-BE49-F238E27FC236}">
                <a16:creationId xmlns:a16="http://schemas.microsoft.com/office/drawing/2014/main" id="{3F079EFD-43A9-4D9B-94EA-B9E77B65CABE}"/>
              </a:ext>
            </a:extLst>
          </p:cNvPr>
          <p:cNvSpPr>
            <a:spLocks noGrp="1"/>
          </p:cNvSpPr>
          <p:nvPr>
            <p:ph type="pic" sz="quarter" idx="17"/>
          </p:nvPr>
        </p:nvSpPr>
        <p:spPr>
          <a:xfrm>
            <a:off x="11612936" y="7935683"/>
            <a:ext cx="4906471" cy="4140202"/>
          </a:xfrm>
        </p:spPr>
        <p:txBody>
          <a:bodyPr/>
          <a:lstStyle/>
          <a:p>
            <a:endParaRPr lang="en-ID"/>
          </a:p>
        </p:txBody>
      </p:sp>
    </p:spTree>
    <p:extLst>
      <p:ext uri="{BB962C8B-B14F-4D97-AF65-F5344CB8AC3E}">
        <p14:creationId xmlns:p14="http://schemas.microsoft.com/office/powerpoint/2010/main" val="54800303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9232290" y="751115"/>
            <a:ext cx="14325557" cy="7859486"/>
          </a:xfrm>
        </p:spPr>
        <p:txBody>
          <a:bodyPr/>
          <a:lstStyle/>
          <a:p>
            <a:endParaRPr lang="en-ID"/>
          </a:p>
        </p:txBody>
      </p:sp>
    </p:spTree>
    <p:extLst>
      <p:ext uri="{BB962C8B-B14F-4D97-AF65-F5344CB8AC3E}">
        <p14:creationId xmlns:p14="http://schemas.microsoft.com/office/powerpoint/2010/main" val="25515338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Slide 02">
    <p:spTree>
      <p:nvGrpSpPr>
        <p:cNvPr id="1" name=""/>
        <p:cNvGrpSpPr/>
        <p:nvPr/>
      </p:nvGrpSpPr>
      <p:grpSpPr>
        <a:xfrm>
          <a:off x="0" y="0"/>
          <a:ext cx="0" cy="0"/>
          <a:chOff x="0" y="0"/>
          <a:chExt cx="0" cy="0"/>
        </a:xfrm>
      </p:grpSpPr>
      <p:sp>
        <p:nvSpPr>
          <p:cNvPr id="5" name="Picture Placeholder 8"/>
          <p:cNvSpPr>
            <a:spLocks noGrp="1"/>
          </p:cNvSpPr>
          <p:nvPr>
            <p:ph type="pic" sz="quarter" idx="13"/>
          </p:nvPr>
        </p:nvSpPr>
        <p:spPr>
          <a:xfrm>
            <a:off x="0" y="5876312"/>
            <a:ext cx="24387175" cy="7839688"/>
          </a:xfrm>
        </p:spPr>
        <p:txBody>
          <a:bodyPr/>
          <a:lstStyle/>
          <a:p>
            <a:endParaRPr lang="id-ID"/>
          </a:p>
        </p:txBody>
      </p:sp>
      <p:sp>
        <p:nvSpPr>
          <p:cNvPr id="9" name="Rectangle 8"/>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7" name="Title 6"/>
          <p:cNvSpPr>
            <a:spLocks noGrp="1"/>
          </p:cNvSpPr>
          <p:nvPr>
            <p:ph type="title"/>
          </p:nvPr>
        </p:nvSpPr>
        <p:spPr/>
        <p:txBody>
          <a:bodyPr/>
          <a:lstStyle>
            <a:lvl1pPr algn="l">
              <a:defRPr>
                <a:solidFill>
                  <a:schemeClr val="tx1"/>
                </a:solidFill>
              </a:defRPr>
            </a:lvl1pPr>
          </a:lstStyle>
          <a:p>
            <a:r>
              <a:rPr lang="en-US" dirty="0"/>
              <a:t>Click to edit Master title style</a:t>
            </a:r>
            <a:endParaRPr lang="id-ID" dirty="0"/>
          </a:p>
        </p:txBody>
      </p:sp>
      <p:cxnSp>
        <p:nvCxnSpPr>
          <p:cNvPr id="8" name="Straight Connector 7">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6298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6229084" y="435429"/>
            <a:ext cx="7693572" cy="13004798"/>
          </a:xfrm>
        </p:spPr>
        <p:txBody>
          <a:bodyPr/>
          <a:lstStyle/>
          <a:p>
            <a:endParaRPr lang="en-ID"/>
          </a:p>
        </p:txBody>
      </p:sp>
      <p:sp>
        <p:nvSpPr>
          <p:cNvPr id="3" name="Picture Placeholder 6">
            <a:extLst>
              <a:ext uri="{FF2B5EF4-FFF2-40B4-BE49-F238E27FC236}">
                <a16:creationId xmlns:a16="http://schemas.microsoft.com/office/drawing/2014/main" id="{F4AB2888-A19D-4C25-9FF3-D21259B3C7C4}"/>
              </a:ext>
            </a:extLst>
          </p:cNvPr>
          <p:cNvSpPr>
            <a:spLocks noGrp="1"/>
          </p:cNvSpPr>
          <p:nvPr>
            <p:ph type="pic" sz="quarter" idx="15"/>
          </p:nvPr>
        </p:nvSpPr>
        <p:spPr>
          <a:xfrm>
            <a:off x="10945198" y="435429"/>
            <a:ext cx="4906469" cy="4093030"/>
          </a:xfrm>
        </p:spPr>
        <p:txBody>
          <a:bodyPr/>
          <a:lstStyle/>
          <a:p>
            <a:endParaRPr lang="en-ID"/>
          </a:p>
        </p:txBody>
      </p:sp>
      <p:sp>
        <p:nvSpPr>
          <p:cNvPr id="9" name="Picture Placeholder 6">
            <a:extLst>
              <a:ext uri="{FF2B5EF4-FFF2-40B4-BE49-F238E27FC236}">
                <a16:creationId xmlns:a16="http://schemas.microsoft.com/office/drawing/2014/main" id="{94D27BF5-197B-41B2-BC08-F45327E45B12}"/>
              </a:ext>
            </a:extLst>
          </p:cNvPr>
          <p:cNvSpPr>
            <a:spLocks noGrp="1"/>
          </p:cNvSpPr>
          <p:nvPr>
            <p:ph type="pic" sz="quarter" idx="16"/>
          </p:nvPr>
        </p:nvSpPr>
        <p:spPr>
          <a:xfrm>
            <a:off x="10945198" y="9347197"/>
            <a:ext cx="4906469" cy="4093030"/>
          </a:xfrm>
        </p:spPr>
        <p:txBody>
          <a:bodyPr/>
          <a:lstStyle/>
          <a:p>
            <a:endParaRPr lang="en-ID"/>
          </a:p>
        </p:txBody>
      </p:sp>
      <p:sp>
        <p:nvSpPr>
          <p:cNvPr id="10" name="Picture Placeholder 6">
            <a:extLst>
              <a:ext uri="{FF2B5EF4-FFF2-40B4-BE49-F238E27FC236}">
                <a16:creationId xmlns:a16="http://schemas.microsoft.com/office/drawing/2014/main" id="{76150F3F-762C-41DA-9169-C2EFDA4BB9C3}"/>
              </a:ext>
            </a:extLst>
          </p:cNvPr>
          <p:cNvSpPr>
            <a:spLocks noGrp="1"/>
          </p:cNvSpPr>
          <p:nvPr>
            <p:ph type="pic" sz="quarter" idx="17"/>
          </p:nvPr>
        </p:nvSpPr>
        <p:spPr>
          <a:xfrm>
            <a:off x="10945196" y="4891313"/>
            <a:ext cx="4906469" cy="4093030"/>
          </a:xfrm>
        </p:spPr>
        <p:txBody>
          <a:bodyPr/>
          <a:lstStyle/>
          <a:p>
            <a:endParaRPr lang="en-ID"/>
          </a:p>
        </p:txBody>
      </p:sp>
    </p:spTree>
    <p:extLst>
      <p:ext uri="{BB962C8B-B14F-4D97-AF65-F5344CB8AC3E}">
        <p14:creationId xmlns:p14="http://schemas.microsoft.com/office/powerpoint/2010/main" val="56952333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3639841"/>
            <a:ext cx="24387175" cy="5329990"/>
          </a:xfrm>
        </p:spPr>
        <p:txBody>
          <a:bodyPr/>
          <a:lstStyle/>
          <a:p>
            <a:endParaRPr lang="en-ID"/>
          </a:p>
        </p:txBody>
      </p:sp>
    </p:spTree>
    <p:extLst>
      <p:ext uri="{BB962C8B-B14F-4D97-AF65-F5344CB8AC3E}">
        <p14:creationId xmlns:p14="http://schemas.microsoft.com/office/powerpoint/2010/main" val="27990566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8941958" y="2014238"/>
            <a:ext cx="4558081" cy="5446104"/>
          </a:xfrm>
        </p:spPr>
        <p:txBody>
          <a:bodyPr/>
          <a:lstStyle/>
          <a:p>
            <a:endParaRPr lang="en-ID"/>
          </a:p>
        </p:txBody>
      </p:sp>
      <p:sp>
        <p:nvSpPr>
          <p:cNvPr id="2" name="Rectangle 1">
            <a:extLst>
              <a:ext uri="{FF2B5EF4-FFF2-40B4-BE49-F238E27FC236}">
                <a16:creationId xmlns:a16="http://schemas.microsoft.com/office/drawing/2014/main" id="{FA4CEBD1-9A7F-40AF-8C5B-6FCEFE051BAC}"/>
              </a:ext>
            </a:extLst>
          </p:cNvPr>
          <p:cNvSpPr/>
          <p:nvPr userDrawn="1"/>
        </p:nvSpPr>
        <p:spPr>
          <a:xfrm>
            <a:off x="1" y="0"/>
            <a:ext cx="7780671" cy="137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7200"/>
          </a:p>
        </p:txBody>
      </p:sp>
      <p:sp>
        <p:nvSpPr>
          <p:cNvPr id="9" name="Picture Placeholder 6">
            <a:extLst>
              <a:ext uri="{FF2B5EF4-FFF2-40B4-BE49-F238E27FC236}">
                <a16:creationId xmlns:a16="http://schemas.microsoft.com/office/drawing/2014/main" id="{C3E94F13-57BA-4198-B1E0-4F075299224E}"/>
              </a:ext>
            </a:extLst>
          </p:cNvPr>
          <p:cNvSpPr>
            <a:spLocks noGrp="1"/>
          </p:cNvSpPr>
          <p:nvPr>
            <p:ph type="pic" sz="quarter" idx="13"/>
          </p:nvPr>
        </p:nvSpPr>
        <p:spPr>
          <a:xfrm>
            <a:off x="13891975" y="2014238"/>
            <a:ext cx="4558081" cy="5446104"/>
          </a:xfrm>
        </p:spPr>
        <p:txBody>
          <a:bodyPr/>
          <a:lstStyle/>
          <a:p>
            <a:endParaRPr lang="en-ID"/>
          </a:p>
        </p:txBody>
      </p:sp>
      <p:sp>
        <p:nvSpPr>
          <p:cNvPr id="10" name="Picture Placeholder 6">
            <a:extLst>
              <a:ext uri="{FF2B5EF4-FFF2-40B4-BE49-F238E27FC236}">
                <a16:creationId xmlns:a16="http://schemas.microsoft.com/office/drawing/2014/main" id="{274EB100-0DA0-48D7-A553-BD4D1AD9B75C}"/>
              </a:ext>
            </a:extLst>
          </p:cNvPr>
          <p:cNvSpPr>
            <a:spLocks noGrp="1"/>
          </p:cNvSpPr>
          <p:nvPr>
            <p:ph type="pic" sz="quarter" idx="14"/>
          </p:nvPr>
        </p:nvSpPr>
        <p:spPr>
          <a:xfrm>
            <a:off x="18841991" y="2014238"/>
            <a:ext cx="4558081" cy="5446104"/>
          </a:xfrm>
        </p:spPr>
        <p:txBody>
          <a:bodyPr/>
          <a:lstStyle/>
          <a:p>
            <a:endParaRPr lang="en-ID"/>
          </a:p>
        </p:txBody>
      </p:sp>
    </p:spTree>
    <p:extLst>
      <p:ext uri="{BB962C8B-B14F-4D97-AF65-F5344CB8AC3E}">
        <p14:creationId xmlns:p14="http://schemas.microsoft.com/office/powerpoint/2010/main" val="17012875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242A7601-C198-476B-A23E-F0608B8829BA}"/>
              </a:ext>
            </a:extLst>
          </p:cNvPr>
          <p:cNvSpPr>
            <a:spLocks noGrp="1"/>
          </p:cNvSpPr>
          <p:nvPr>
            <p:ph type="pic" sz="quarter" idx="10"/>
          </p:nvPr>
        </p:nvSpPr>
        <p:spPr>
          <a:xfrm>
            <a:off x="4117150" y="2585356"/>
            <a:ext cx="4064529" cy="8826500"/>
          </a:xfrm>
          <a:prstGeom prst="roundRect">
            <a:avLst>
              <a:gd name="adj" fmla="val 11042"/>
            </a:avLst>
          </a:prstGeom>
        </p:spPr>
        <p:txBody>
          <a:bodyPr/>
          <a:lstStyle/>
          <a:p>
            <a:endParaRPr lang="en-ID"/>
          </a:p>
        </p:txBody>
      </p:sp>
    </p:spTree>
    <p:extLst>
      <p:ext uri="{BB962C8B-B14F-4D97-AF65-F5344CB8AC3E}">
        <p14:creationId xmlns:p14="http://schemas.microsoft.com/office/powerpoint/2010/main" val="18102934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8" name="Picture Placeholder 9">
            <a:extLst>
              <a:ext uri="{FF2B5EF4-FFF2-40B4-BE49-F238E27FC236}">
                <a16:creationId xmlns:a16="http://schemas.microsoft.com/office/drawing/2014/main" id="{4BD0E40B-FF30-4897-A866-D6182B04D479}"/>
              </a:ext>
            </a:extLst>
          </p:cNvPr>
          <p:cNvSpPr>
            <a:spLocks noGrp="1"/>
          </p:cNvSpPr>
          <p:nvPr>
            <p:ph type="pic" sz="quarter" idx="10"/>
          </p:nvPr>
        </p:nvSpPr>
        <p:spPr>
          <a:xfrm>
            <a:off x="2971116" y="4584880"/>
            <a:ext cx="7565175" cy="10148552"/>
          </a:xfrm>
          <a:prstGeom prst="roundRect">
            <a:avLst>
              <a:gd name="adj" fmla="val 2206"/>
            </a:avLst>
          </a:prstGeom>
        </p:spPr>
        <p:txBody>
          <a:bodyPr/>
          <a:lstStyle/>
          <a:p>
            <a:endParaRPr lang="en-ID"/>
          </a:p>
        </p:txBody>
      </p:sp>
    </p:spTree>
    <p:extLst>
      <p:ext uri="{BB962C8B-B14F-4D97-AF65-F5344CB8AC3E}">
        <p14:creationId xmlns:p14="http://schemas.microsoft.com/office/powerpoint/2010/main" val="136243602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011D7AB7-1821-4180-A127-2DA0AC55AE7B}"/>
              </a:ext>
            </a:extLst>
          </p:cNvPr>
          <p:cNvSpPr>
            <a:spLocks noGrp="1"/>
          </p:cNvSpPr>
          <p:nvPr>
            <p:ph type="pic" sz="quarter" idx="10"/>
          </p:nvPr>
        </p:nvSpPr>
        <p:spPr>
          <a:xfrm>
            <a:off x="13564515" y="4709161"/>
            <a:ext cx="7751819" cy="4847590"/>
          </a:xfrm>
        </p:spPr>
        <p:txBody>
          <a:bodyPr/>
          <a:lstStyle/>
          <a:p>
            <a:endParaRPr lang="en-ID"/>
          </a:p>
        </p:txBody>
      </p:sp>
    </p:spTree>
    <p:extLst>
      <p:ext uri="{BB962C8B-B14F-4D97-AF65-F5344CB8AC3E}">
        <p14:creationId xmlns:p14="http://schemas.microsoft.com/office/powerpoint/2010/main" val="292744339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0C6E3224-E8B8-4C1D-8517-EC9CA57043CA}"/>
              </a:ext>
            </a:extLst>
          </p:cNvPr>
          <p:cNvSpPr>
            <a:spLocks noGrp="1"/>
          </p:cNvSpPr>
          <p:nvPr>
            <p:ph type="pic" sz="quarter" idx="10"/>
          </p:nvPr>
        </p:nvSpPr>
        <p:spPr>
          <a:xfrm>
            <a:off x="15642086" y="3422650"/>
            <a:ext cx="11536278" cy="7315200"/>
          </a:xfrm>
        </p:spPr>
      </p:sp>
    </p:spTree>
    <p:extLst>
      <p:ext uri="{BB962C8B-B14F-4D97-AF65-F5344CB8AC3E}">
        <p14:creationId xmlns:p14="http://schemas.microsoft.com/office/powerpoint/2010/main" val="15327604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786CC-72C6-47DE-82A3-523EDB99A1D6}"/>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BC9C4618-126F-4F96-94F6-533D401E22F0}"/>
              </a:ext>
            </a:extLst>
          </p:cNvPr>
          <p:cNvSpPr>
            <a:spLocks noGrp="1"/>
          </p:cNvSpPr>
          <p:nvPr>
            <p:ph idx="1"/>
          </p:nvPr>
        </p:nvSpPr>
        <p:spPr>
          <a:xfrm>
            <a:off x="10367726" y="1974851"/>
            <a:ext cx="12346007"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38597CEF-BEC5-4292-95C7-18F3F8185600}"/>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0629E448-03A2-489E-9347-BDD6BA3BA701}"/>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6" name="Footer Placeholder 5">
            <a:extLst>
              <a:ext uri="{FF2B5EF4-FFF2-40B4-BE49-F238E27FC236}">
                <a16:creationId xmlns:a16="http://schemas.microsoft.com/office/drawing/2014/main" id="{94F69DAF-DCA5-48B8-A6CF-E4EE85886210}"/>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DE27B647-5D1F-40CB-A940-42D5C8E76E04}"/>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380085217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CC3DF-E873-40FB-A00B-94B418880D49}"/>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ED9F4A2D-B02B-4966-BC22-9D258FF88BEC}"/>
              </a:ext>
            </a:extLst>
          </p:cNvPr>
          <p:cNvSpPr>
            <a:spLocks noGrp="1"/>
          </p:cNvSpPr>
          <p:nvPr>
            <p:ph type="pic" idx="1"/>
          </p:nvPr>
        </p:nvSpPr>
        <p:spPr>
          <a:xfrm>
            <a:off x="10367726" y="1974851"/>
            <a:ext cx="12346007"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ID"/>
          </a:p>
        </p:txBody>
      </p:sp>
      <p:sp>
        <p:nvSpPr>
          <p:cNvPr id="4" name="Text Placeholder 3">
            <a:extLst>
              <a:ext uri="{FF2B5EF4-FFF2-40B4-BE49-F238E27FC236}">
                <a16:creationId xmlns:a16="http://schemas.microsoft.com/office/drawing/2014/main" id="{E9B6EEF6-DA19-4F76-B533-014F1F4F0B00}"/>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224177C2-D054-4744-83FB-CE027DF188F2}"/>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6" name="Footer Placeholder 5">
            <a:extLst>
              <a:ext uri="{FF2B5EF4-FFF2-40B4-BE49-F238E27FC236}">
                <a16:creationId xmlns:a16="http://schemas.microsoft.com/office/drawing/2014/main" id="{91A01001-5B8F-4A80-9635-1BCB9FC49791}"/>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39ED1B43-2B90-434A-B390-DD8B5173AE7D}"/>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21477338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E6616-94F5-4B59-A2F9-DF2C83E623F5}"/>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DD93ADFF-2A3A-417C-BD78-96F34529112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C2B94FFF-2E32-4B8B-9609-A001A4C1FCAC}"/>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8CBD3CB9-5543-42F1-A24F-F519E18DA86A}"/>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240C66D6-C7FC-4C2D-AF71-F3F8A96D1173}"/>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221373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Slide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cxnSp>
        <p:nvCxnSpPr>
          <p:cNvPr id="6" name="Straight Connector 5">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9" name="Picture Placeholder 8"/>
          <p:cNvSpPr>
            <a:spLocks noGrp="1"/>
          </p:cNvSpPr>
          <p:nvPr>
            <p:ph type="pic" sz="quarter" idx="13"/>
          </p:nvPr>
        </p:nvSpPr>
        <p:spPr>
          <a:xfrm>
            <a:off x="7614772" y="749519"/>
            <a:ext cx="12094049" cy="12985750"/>
          </a:xfrm>
        </p:spPr>
        <p:txBody>
          <a:bodyPr/>
          <a:lstStyle/>
          <a:p>
            <a:endParaRPr lang="id-ID"/>
          </a:p>
        </p:txBody>
      </p:sp>
      <p:sp>
        <p:nvSpPr>
          <p:cNvPr id="10" name="Rectangle 9"/>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2233746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D17792-D452-4BB4-8E1D-CC443903870B}"/>
              </a:ext>
            </a:extLst>
          </p:cNvPr>
          <p:cNvSpPr>
            <a:spLocks noGrp="1"/>
          </p:cNvSpPr>
          <p:nvPr>
            <p:ph type="title" orient="vert"/>
          </p:nvPr>
        </p:nvSpPr>
        <p:spPr>
          <a:xfrm>
            <a:off x="17452072" y="730250"/>
            <a:ext cx="5258485" cy="11623676"/>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EED7DBE9-4BBA-4BB3-9268-AE846689B349}"/>
              </a:ext>
            </a:extLst>
          </p:cNvPr>
          <p:cNvSpPr>
            <a:spLocks noGrp="1"/>
          </p:cNvSpPr>
          <p:nvPr>
            <p:ph type="body" orient="vert" idx="1"/>
          </p:nvPr>
        </p:nvSpPr>
        <p:spPr>
          <a:xfrm>
            <a:off x="1676618" y="730250"/>
            <a:ext cx="15470614"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35FE184D-2CEC-40B6-A393-E250D1AE5532}"/>
              </a:ext>
            </a:extLst>
          </p:cNvPr>
          <p:cNvSpPr>
            <a:spLocks noGrp="1"/>
          </p:cNvSpPr>
          <p:nvPr>
            <p:ph type="dt" sz="half" idx="10"/>
          </p:nvPr>
        </p:nvSpPr>
        <p:spPr/>
        <p:txBody>
          <a:body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962C651F-DBB2-468D-B6FE-10484E322C17}"/>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739D18C-A9F4-4741-A402-31FDE79747B8}"/>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104977247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B1DD0-29B2-479E-910C-5E59BEDC6CFD}"/>
              </a:ext>
            </a:extLst>
          </p:cNvPr>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id="{F13BF70B-F2DB-4662-BD99-016ED89C05DD}"/>
              </a:ext>
            </a:extLst>
          </p:cNvPr>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a:extLst>
              <a:ext uri="{FF2B5EF4-FFF2-40B4-BE49-F238E27FC236}">
                <a16:creationId xmlns:a16="http://schemas.microsoft.com/office/drawing/2014/main" id="{623A1B5E-4547-4E5D-BAA4-441591274D9B}"/>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2DFB7970-B425-4DE1-8C75-4D9116DACB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577CC-501F-4621-B25E-00F12EE5DA05}"/>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21379435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EA0E3-9A76-4C2D-8206-880F1D03C4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E6E26A-296E-4C0A-A1C0-F4F861907BA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8B8A7C-9944-43B4-A883-6853B5B76ED9}"/>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61DDAA87-3087-4267-9E02-02C60CCA94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FE4078-0F39-4B29-A581-F5C355091D09}"/>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1551974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E2651-F85C-49CC-8A03-1D63E2D90558}"/>
              </a:ext>
            </a:extLst>
          </p:cNvPr>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p>
        </p:txBody>
      </p:sp>
      <p:sp>
        <p:nvSpPr>
          <p:cNvPr id="3" name="Text Placeholder 2">
            <a:extLst>
              <a:ext uri="{FF2B5EF4-FFF2-40B4-BE49-F238E27FC236}">
                <a16:creationId xmlns:a16="http://schemas.microsoft.com/office/drawing/2014/main" id="{F0F7E71D-A0DC-47DF-AEA2-E880E5D773A4}"/>
              </a:ext>
            </a:extLst>
          </p:cNvPr>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8DEF199-2E74-4746-BC2D-29B48BD6E051}"/>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3C47B481-6EAA-4FAD-80C4-BA6AEBC358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67850E-9C0D-4EE4-ACB8-D9AC9B7F7B90}"/>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124959354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ED8AD-E2DE-4E88-A1A2-20E7E17CF2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374BC1-2BCD-4243-99CD-1D60D5363501}"/>
              </a:ext>
            </a:extLst>
          </p:cNvPr>
          <p:cNvSpPr>
            <a:spLocks noGrp="1"/>
          </p:cNvSpPr>
          <p:nvPr>
            <p:ph sz="half" idx="1"/>
          </p:nvPr>
        </p:nvSpPr>
        <p:spPr>
          <a:xfrm>
            <a:off x="1676618" y="3651250"/>
            <a:ext cx="10364549"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9BC561-34CC-4255-8E20-EFF09441436B}"/>
              </a:ext>
            </a:extLst>
          </p:cNvPr>
          <p:cNvSpPr>
            <a:spLocks noGrp="1"/>
          </p:cNvSpPr>
          <p:nvPr>
            <p:ph sz="half" idx="2"/>
          </p:nvPr>
        </p:nvSpPr>
        <p:spPr>
          <a:xfrm>
            <a:off x="12346008" y="3651250"/>
            <a:ext cx="10364549"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F48972-4935-4590-AA51-3995189D9917}"/>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6" name="Footer Placeholder 5">
            <a:extLst>
              <a:ext uri="{FF2B5EF4-FFF2-40B4-BE49-F238E27FC236}">
                <a16:creationId xmlns:a16="http://schemas.microsoft.com/office/drawing/2014/main" id="{32179649-5B79-4225-81BA-406E425FC5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E04045-47D6-439D-97C7-6D52AEA9C7B2}"/>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25750367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EDBD-2BBA-43A8-80F1-788CFDA6FACB}"/>
              </a:ext>
            </a:extLst>
          </p:cNvPr>
          <p:cNvSpPr>
            <a:spLocks noGrp="1"/>
          </p:cNvSpPr>
          <p:nvPr>
            <p:ph type="title"/>
          </p:nvPr>
        </p:nvSpPr>
        <p:spPr>
          <a:xfrm>
            <a:off x="1679795" y="730251"/>
            <a:ext cx="21033938"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CB7B13-4631-4C99-B4B6-F4D936F8D661}"/>
              </a:ext>
            </a:extLst>
          </p:cNvPr>
          <p:cNvSpPr>
            <a:spLocks noGrp="1"/>
          </p:cNvSpPr>
          <p:nvPr>
            <p:ph type="body" idx="1"/>
          </p:nvPr>
        </p:nvSpPr>
        <p:spPr>
          <a:xfrm>
            <a:off x="1679796" y="3362326"/>
            <a:ext cx="1031691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a:extLst>
              <a:ext uri="{FF2B5EF4-FFF2-40B4-BE49-F238E27FC236}">
                <a16:creationId xmlns:a16="http://schemas.microsoft.com/office/drawing/2014/main" id="{02258778-7CFE-4D0E-B0C3-31F3B5FC0860}"/>
              </a:ext>
            </a:extLst>
          </p:cNvPr>
          <p:cNvSpPr>
            <a:spLocks noGrp="1"/>
          </p:cNvSpPr>
          <p:nvPr>
            <p:ph sz="half" idx="2"/>
          </p:nvPr>
        </p:nvSpPr>
        <p:spPr>
          <a:xfrm>
            <a:off x="1679796" y="5010150"/>
            <a:ext cx="10316917"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F0F872-2D80-48B5-96E5-DF3A7E1FA358}"/>
              </a:ext>
            </a:extLst>
          </p:cNvPr>
          <p:cNvSpPr>
            <a:spLocks noGrp="1"/>
          </p:cNvSpPr>
          <p:nvPr>
            <p:ph type="body" sz="quarter" idx="3"/>
          </p:nvPr>
        </p:nvSpPr>
        <p:spPr>
          <a:xfrm>
            <a:off x="12346007" y="3362326"/>
            <a:ext cx="1036772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a:extLst>
              <a:ext uri="{FF2B5EF4-FFF2-40B4-BE49-F238E27FC236}">
                <a16:creationId xmlns:a16="http://schemas.microsoft.com/office/drawing/2014/main" id="{39495544-EDA6-4D2F-9BEB-1CAC87C347E5}"/>
              </a:ext>
            </a:extLst>
          </p:cNvPr>
          <p:cNvSpPr>
            <a:spLocks noGrp="1"/>
          </p:cNvSpPr>
          <p:nvPr>
            <p:ph sz="quarter" idx="4"/>
          </p:nvPr>
        </p:nvSpPr>
        <p:spPr>
          <a:xfrm>
            <a:off x="12346007" y="5010150"/>
            <a:ext cx="1036772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B90BEF-C542-444A-ABF9-89B8FB750535}"/>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8" name="Footer Placeholder 7">
            <a:extLst>
              <a:ext uri="{FF2B5EF4-FFF2-40B4-BE49-F238E27FC236}">
                <a16:creationId xmlns:a16="http://schemas.microsoft.com/office/drawing/2014/main" id="{24ACF1D8-ED20-4390-B683-5B9DF634D6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DC17E63-E8C5-4FAD-9446-8DC28A7854DB}"/>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31685671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08457-B5A4-4F78-9AAF-DD3F1BE22C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A1AC67-ADAA-4FD5-8242-058B5325BD89}"/>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4" name="Footer Placeholder 3">
            <a:extLst>
              <a:ext uri="{FF2B5EF4-FFF2-40B4-BE49-F238E27FC236}">
                <a16:creationId xmlns:a16="http://schemas.microsoft.com/office/drawing/2014/main" id="{E9B03CB6-3BAF-4D2D-ABD0-797DB51E6A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C8AD002-0E6F-4EF1-9A3C-1AE9BBC23DE0}"/>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1788383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00618A-B627-453D-8B62-08E86C24FE32}"/>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3" name="Footer Placeholder 2">
            <a:extLst>
              <a:ext uri="{FF2B5EF4-FFF2-40B4-BE49-F238E27FC236}">
                <a16:creationId xmlns:a16="http://schemas.microsoft.com/office/drawing/2014/main" id="{D5C0769F-9FE2-49B8-AB9C-02FC384836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13A9AF-A319-457B-B0C9-CEE92111C95A}"/>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20204925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DFDB9-2FD8-47BC-A98B-FFD948A2285C}"/>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id="{9F5FC377-CC44-4615-BAF5-6569FB568E02}"/>
              </a:ext>
            </a:extLst>
          </p:cNvPr>
          <p:cNvSpPr>
            <a:spLocks noGrp="1"/>
          </p:cNvSpPr>
          <p:nvPr>
            <p:ph idx="1"/>
          </p:nvPr>
        </p:nvSpPr>
        <p:spPr>
          <a:xfrm>
            <a:off x="10367726" y="1974851"/>
            <a:ext cx="12346007"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A596E9-96A8-4F15-8373-FF14C12FC705}"/>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64AC0C47-F8BB-4D93-9D4E-36452D688C7D}"/>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6" name="Footer Placeholder 5">
            <a:extLst>
              <a:ext uri="{FF2B5EF4-FFF2-40B4-BE49-F238E27FC236}">
                <a16:creationId xmlns:a16="http://schemas.microsoft.com/office/drawing/2014/main" id="{8777290A-0024-49F6-9413-34FC4E61FB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804D8C-4AAD-4148-9EE2-8E5051CCB541}"/>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291457120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93A9F-76FE-4DF0-85CB-DB706015D2C9}"/>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id="{05B6AAAA-8C2B-4A32-BA98-8FE11B8E3DAC}"/>
              </a:ext>
            </a:extLst>
          </p:cNvPr>
          <p:cNvSpPr>
            <a:spLocks noGrp="1"/>
          </p:cNvSpPr>
          <p:nvPr>
            <p:ph type="pic" idx="1"/>
          </p:nvPr>
        </p:nvSpPr>
        <p:spPr>
          <a:xfrm>
            <a:off x="10367726" y="1974851"/>
            <a:ext cx="12346007"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a16="http://schemas.microsoft.com/office/drawing/2014/main" id="{7F4F4126-0709-47A3-AA7A-6BEF66F487AF}"/>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9F45FEEE-6787-43A5-ACB6-E96ED52F80C9}"/>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6" name="Footer Placeholder 5">
            <a:extLst>
              <a:ext uri="{FF2B5EF4-FFF2-40B4-BE49-F238E27FC236}">
                <a16:creationId xmlns:a16="http://schemas.microsoft.com/office/drawing/2014/main" id="{5876C43E-81DC-4954-879C-F09DA27BE6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4C6EA8-B967-400C-9F92-080F4C91A2EE}"/>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6244129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Slide 0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sp>
        <p:nvSpPr>
          <p:cNvPr id="13" name="Picture Placeholder 12"/>
          <p:cNvSpPr>
            <a:spLocks noGrp="1"/>
          </p:cNvSpPr>
          <p:nvPr>
            <p:ph type="pic" sz="quarter" idx="13"/>
          </p:nvPr>
        </p:nvSpPr>
        <p:spPr>
          <a:xfrm>
            <a:off x="18418183" y="-1"/>
            <a:ext cx="5969275" cy="8919410"/>
          </a:xfrm>
        </p:spPr>
        <p:txBody>
          <a:bodyPr/>
          <a:lstStyle/>
          <a:p>
            <a:endParaRPr lang="id-ID"/>
          </a:p>
        </p:txBody>
      </p:sp>
      <p:sp>
        <p:nvSpPr>
          <p:cNvPr id="14" name="Picture Placeholder 12"/>
          <p:cNvSpPr>
            <a:spLocks noGrp="1"/>
          </p:cNvSpPr>
          <p:nvPr>
            <p:ph type="pic" sz="quarter" idx="14"/>
          </p:nvPr>
        </p:nvSpPr>
        <p:spPr>
          <a:xfrm>
            <a:off x="12087913" y="4796591"/>
            <a:ext cx="5969275" cy="8919410"/>
          </a:xfrm>
        </p:spPr>
        <p:txBody>
          <a:bodyPr/>
          <a:lstStyle/>
          <a:p>
            <a:endParaRPr lang="id-ID"/>
          </a:p>
        </p:txBody>
      </p:sp>
      <p:sp>
        <p:nvSpPr>
          <p:cNvPr id="15" name="Picture Placeholder 12"/>
          <p:cNvSpPr>
            <a:spLocks noGrp="1"/>
          </p:cNvSpPr>
          <p:nvPr>
            <p:ph type="pic" sz="quarter" idx="15"/>
          </p:nvPr>
        </p:nvSpPr>
        <p:spPr>
          <a:xfrm>
            <a:off x="18417349" y="9240248"/>
            <a:ext cx="5969275" cy="4475752"/>
          </a:xfrm>
        </p:spPr>
        <p:txBody>
          <a:bodyPr/>
          <a:lstStyle/>
          <a:p>
            <a:endParaRPr lang="id-ID"/>
          </a:p>
        </p:txBody>
      </p:sp>
      <p:sp>
        <p:nvSpPr>
          <p:cNvPr id="16" name="Picture Placeholder 12"/>
          <p:cNvSpPr>
            <a:spLocks noGrp="1"/>
          </p:cNvSpPr>
          <p:nvPr>
            <p:ph type="pic" sz="quarter" idx="16"/>
          </p:nvPr>
        </p:nvSpPr>
        <p:spPr>
          <a:xfrm>
            <a:off x="12087911" y="7350"/>
            <a:ext cx="5969275" cy="4475752"/>
          </a:xfrm>
        </p:spPr>
        <p:txBody>
          <a:bodyPr/>
          <a:lstStyle/>
          <a:p>
            <a:endParaRPr lang="id-ID"/>
          </a:p>
        </p:txBody>
      </p:sp>
      <p:cxnSp>
        <p:nvCxnSpPr>
          <p:cNvPr id="17" name="Straight Connector 16">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3003140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F1B06-55C9-4DF8-8098-5D8E35036F4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B07427-412F-46FE-94B2-A7BED9D02AF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373D5A-80CD-4BE1-9824-5D89DDB5CE57}"/>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7A37AAE5-385A-493F-8C07-30604A4040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67998-CE54-4037-8243-C32BD331E8B5}"/>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26000717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5EA428-D851-474A-8EAD-4435C347BA3E}"/>
              </a:ext>
            </a:extLst>
          </p:cNvPr>
          <p:cNvSpPr>
            <a:spLocks noGrp="1"/>
          </p:cNvSpPr>
          <p:nvPr>
            <p:ph type="title" orient="vert"/>
          </p:nvPr>
        </p:nvSpPr>
        <p:spPr>
          <a:xfrm>
            <a:off x="17452072" y="730250"/>
            <a:ext cx="5258485"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46C0C0-B491-45A4-9806-468F4AF90470}"/>
              </a:ext>
            </a:extLst>
          </p:cNvPr>
          <p:cNvSpPr>
            <a:spLocks noGrp="1"/>
          </p:cNvSpPr>
          <p:nvPr>
            <p:ph type="body" orient="vert" idx="1"/>
          </p:nvPr>
        </p:nvSpPr>
        <p:spPr>
          <a:xfrm>
            <a:off x="1676618" y="730250"/>
            <a:ext cx="15470614"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86CEF7-5364-435C-A592-8AC94AB87717}"/>
              </a:ext>
            </a:extLst>
          </p:cNvPr>
          <p:cNvSpPr>
            <a:spLocks noGrp="1"/>
          </p:cNvSpPr>
          <p:nvPr>
            <p:ph type="dt" sz="half" idx="10"/>
          </p:nvPr>
        </p:nvSpPr>
        <p:spPr/>
        <p:txBody>
          <a:body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9E233E69-DDAE-4C49-A165-DE92D41E8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C16BAF-F369-4D68-8AC8-72145B4C562F}"/>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03134369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ackground v1">
    <p:spTree>
      <p:nvGrpSpPr>
        <p:cNvPr id="1" name=""/>
        <p:cNvGrpSpPr/>
        <p:nvPr/>
      </p:nvGrpSpPr>
      <p:grpSpPr>
        <a:xfrm>
          <a:off x="0" y="0"/>
          <a:ext cx="0" cy="0"/>
          <a:chOff x="0" y="0"/>
          <a:chExt cx="0" cy="0"/>
        </a:xfrm>
      </p:grpSpPr>
      <p:sp>
        <p:nvSpPr>
          <p:cNvPr id="4" name="Picture Placeholder 17">
            <a:extLst>
              <a:ext uri="{FF2B5EF4-FFF2-40B4-BE49-F238E27FC236}">
                <a16:creationId xmlns:a16="http://schemas.microsoft.com/office/drawing/2014/main" id="{2706DC90-1055-426C-8C4A-A4AD179AE6B8}"/>
              </a:ext>
            </a:extLst>
          </p:cNvPr>
          <p:cNvSpPr>
            <a:spLocks noGrp="1"/>
          </p:cNvSpPr>
          <p:nvPr>
            <p:ph type="pic" sz="quarter" idx="25" hasCustomPrompt="1"/>
          </p:nvPr>
        </p:nvSpPr>
        <p:spPr>
          <a:xfrm>
            <a:off x="253239" y="253470"/>
            <a:ext cx="23880697" cy="13209060"/>
          </a:xfrm>
          <a:custGeom>
            <a:avLst/>
            <a:gdLst>
              <a:gd name="connsiteX0" fmla="*/ 0 w 23877588"/>
              <a:gd name="connsiteY0" fmla="*/ 0 h 13209060"/>
              <a:gd name="connsiteX1" fmla="*/ 23877588 w 23877588"/>
              <a:gd name="connsiteY1" fmla="*/ 0 h 13209060"/>
              <a:gd name="connsiteX2" fmla="*/ 23877588 w 23877588"/>
              <a:gd name="connsiteY2" fmla="*/ 13209060 h 13209060"/>
              <a:gd name="connsiteX3" fmla="*/ 0 w 23877588"/>
              <a:gd name="connsiteY3" fmla="*/ 13209060 h 13209060"/>
            </a:gdLst>
            <a:ahLst/>
            <a:cxnLst>
              <a:cxn ang="0">
                <a:pos x="connsiteX0" y="connsiteY0"/>
              </a:cxn>
              <a:cxn ang="0">
                <a:pos x="connsiteX1" y="connsiteY1"/>
              </a:cxn>
              <a:cxn ang="0">
                <a:pos x="connsiteX2" y="connsiteY2"/>
              </a:cxn>
              <a:cxn ang="0">
                <a:pos x="connsiteX3" y="connsiteY3"/>
              </a:cxn>
            </a:cxnLst>
            <a:rect l="l" t="t" r="r" b="b"/>
            <a:pathLst>
              <a:path w="23877588" h="13209060">
                <a:moveTo>
                  <a:pt x="0" y="0"/>
                </a:moveTo>
                <a:lnTo>
                  <a:pt x="23877588" y="0"/>
                </a:lnTo>
                <a:lnTo>
                  <a:pt x="23877588" y="13209060"/>
                </a:lnTo>
                <a:lnTo>
                  <a:pt x="0" y="13209060"/>
                </a:lnTo>
                <a:close/>
              </a:path>
            </a:pathLst>
          </a:custGeom>
          <a:noFill/>
        </p:spPr>
        <p:txBody>
          <a:bodyPr wrap="square" anchor="ctr">
            <a:noAutofit/>
          </a:bodyPr>
          <a:lstStyle>
            <a:lvl1pPr>
              <a:defRPr sz="2000" b="1">
                <a:solidFill>
                  <a:srgbClr val="FFFFFF"/>
                </a:solidFill>
              </a:defRPr>
            </a:lvl1pPr>
          </a:lstStyle>
          <a:p>
            <a:r>
              <a:rPr lang="en-US" dirty="0"/>
              <a:t>IMAGE REPLACE</a:t>
            </a:r>
          </a:p>
        </p:txBody>
      </p:sp>
      <p:sp>
        <p:nvSpPr>
          <p:cNvPr id="13" name="BRIDGE Business"/>
          <p:cNvSpPr txBox="1">
            <a:spLocks noGrp="1"/>
          </p:cNvSpPr>
          <p:nvPr>
            <p:ph type="body" sz="quarter" idx="14"/>
          </p:nvPr>
        </p:nvSpPr>
        <p:spPr>
          <a:xfrm>
            <a:off x="1269636" y="547886"/>
            <a:ext cx="21847904" cy="364202"/>
          </a:xfrm>
          <a:prstGeom prst="rect">
            <a:avLst/>
          </a:prstGeom>
        </p:spPr>
        <p:txBody>
          <a:bodyPr lIns="0" tIns="0" rIns="0" bIns="0">
            <a:spAutoFit/>
          </a:bodyPr>
          <a:lstStyle>
            <a:lvl1pPr>
              <a:defRPr>
                <a:solidFill>
                  <a:srgbClr val="6A6E77">
                    <a:alpha val="0"/>
                  </a:srgbClr>
                </a:solidFill>
              </a:defRPr>
            </a:lvl1pPr>
          </a:lstStyle>
          <a:p>
            <a:pPr algn="l">
              <a:lnSpc>
                <a:spcPct val="150000"/>
              </a:lnSpc>
              <a:defRPr sz="1800">
                <a:solidFill>
                  <a:srgbClr val="1C1F25"/>
                </a:solidFill>
                <a:latin typeface="Roboto Black"/>
                <a:ea typeface="Roboto Black"/>
                <a:cs typeface="Roboto Black"/>
                <a:sym typeface="Roboto Black"/>
              </a:defRPr>
            </a:pPr>
            <a:r>
              <a:t>BRIDGE </a:t>
            </a:r>
            <a:r>
              <a:rPr>
                <a:solidFill>
                  <a:srgbClr val="6A6E77"/>
                </a:solidFill>
                <a:latin typeface="Roboto Light"/>
                <a:ea typeface="Roboto Light"/>
                <a:cs typeface="Roboto Light"/>
                <a:sym typeface="Roboto Light"/>
              </a:rPr>
              <a:t>Business</a:t>
            </a:r>
          </a:p>
        </p:txBody>
      </p:sp>
    </p:spTree>
    <p:extLst>
      <p:ext uri="{BB962C8B-B14F-4D97-AF65-F5344CB8AC3E}">
        <p14:creationId xmlns:p14="http://schemas.microsoft.com/office/powerpoint/2010/main" val="1482200573"/>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27_Custom Layout">
    <p:spTree>
      <p:nvGrpSpPr>
        <p:cNvPr id="1" name=""/>
        <p:cNvGrpSpPr/>
        <p:nvPr/>
      </p:nvGrpSpPr>
      <p:grpSpPr>
        <a:xfrm>
          <a:off x="0" y="0"/>
          <a:ext cx="0" cy="0"/>
          <a:chOff x="0" y="0"/>
          <a:chExt cx="0" cy="0"/>
        </a:xfrm>
      </p:grpSpPr>
      <p:sp>
        <p:nvSpPr>
          <p:cNvPr id="11" name="Title 8"/>
          <p:cNvSpPr>
            <a:spLocks noGrp="1"/>
          </p:cNvSpPr>
          <p:nvPr>
            <p:ph type="title"/>
          </p:nvPr>
        </p:nvSpPr>
        <p:spPr>
          <a:xfrm>
            <a:off x="1826271" y="9027265"/>
            <a:ext cx="7164663" cy="2651126"/>
          </a:xfrm>
          <a:prstGeom prst="rect">
            <a:avLst/>
          </a:prstGeom>
        </p:spPr>
        <p:txBody>
          <a:bodyPr lIns="0" rIns="0" anchor="t">
            <a:noAutofit/>
          </a:bodyPr>
          <a:lstStyle>
            <a:lvl1pPr>
              <a:lnSpc>
                <a:spcPct val="80000"/>
              </a:lnSpc>
              <a:defRPr sz="10800"/>
            </a:lvl1pPr>
          </a:lstStyle>
          <a:p>
            <a:r>
              <a:rPr lang="en-US"/>
              <a:t>Click to edit Master title style</a:t>
            </a:r>
          </a:p>
        </p:txBody>
      </p:sp>
      <p:sp>
        <p:nvSpPr>
          <p:cNvPr id="12" name="Picture Placeholder 29"/>
          <p:cNvSpPr>
            <a:spLocks noGrp="1"/>
          </p:cNvSpPr>
          <p:nvPr>
            <p:ph type="pic" sz="quarter" idx="23"/>
          </p:nvPr>
        </p:nvSpPr>
        <p:spPr>
          <a:xfrm>
            <a:off x="1826270"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3" name="Picture Placeholder 29"/>
          <p:cNvSpPr>
            <a:spLocks noGrp="1"/>
          </p:cNvSpPr>
          <p:nvPr>
            <p:ph type="pic" sz="quarter" idx="24"/>
          </p:nvPr>
        </p:nvSpPr>
        <p:spPr>
          <a:xfrm>
            <a:off x="6372885"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4" name="Picture Placeholder 29"/>
          <p:cNvSpPr>
            <a:spLocks noGrp="1"/>
          </p:cNvSpPr>
          <p:nvPr>
            <p:ph type="pic" sz="quarter" idx="25"/>
          </p:nvPr>
        </p:nvSpPr>
        <p:spPr>
          <a:xfrm>
            <a:off x="10919501"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5" name="Picture Placeholder 29"/>
          <p:cNvSpPr>
            <a:spLocks noGrp="1"/>
          </p:cNvSpPr>
          <p:nvPr>
            <p:ph type="pic" sz="quarter" idx="26"/>
          </p:nvPr>
        </p:nvSpPr>
        <p:spPr>
          <a:xfrm>
            <a:off x="15466117"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6" name="Picture Placeholder 29"/>
          <p:cNvSpPr>
            <a:spLocks noGrp="1"/>
          </p:cNvSpPr>
          <p:nvPr>
            <p:ph type="pic" sz="quarter" idx="27"/>
          </p:nvPr>
        </p:nvSpPr>
        <p:spPr>
          <a:xfrm>
            <a:off x="20012737"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Tree>
    <p:extLst>
      <p:ext uri="{BB962C8B-B14F-4D97-AF65-F5344CB8AC3E}">
        <p14:creationId xmlns:p14="http://schemas.microsoft.com/office/powerpoint/2010/main" val="82322778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userDrawn="1">
  <p:cSld name="1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12435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userDrawn="1">
  <p:cSld name="9">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DBE0A71-5937-0144-B026-E594E31A3D38}"/>
              </a:ext>
            </a:extLst>
          </p:cNvPr>
          <p:cNvSpPr/>
          <p:nvPr userDrawn="1"/>
        </p:nvSpPr>
        <p:spPr>
          <a:xfrm>
            <a:off x="11764" y="0"/>
            <a:ext cx="24363647" cy="13715999"/>
          </a:xfrm>
          <a:prstGeom prst="rect">
            <a:avLst/>
          </a:prstGeom>
          <a:noFill/>
          <a:ln w="254000">
            <a:gradFill flip="none" rotWithShape="1">
              <a:gsLst>
                <a:gs pos="39000">
                  <a:srgbClr val="DDBD73"/>
                </a:gs>
                <a:gs pos="100000">
                  <a:srgbClr val="938150"/>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4447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Slide 0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sp>
        <p:nvSpPr>
          <p:cNvPr id="13" name="Picture Placeholder 12"/>
          <p:cNvSpPr>
            <a:spLocks noGrp="1"/>
          </p:cNvSpPr>
          <p:nvPr>
            <p:ph type="pic" sz="quarter" idx="13"/>
          </p:nvPr>
        </p:nvSpPr>
        <p:spPr>
          <a:xfrm>
            <a:off x="1" y="9476508"/>
            <a:ext cx="9710526" cy="4239492"/>
          </a:xfrm>
        </p:spPr>
        <p:txBody>
          <a:bodyPr/>
          <a:lstStyle/>
          <a:p>
            <a:endParaRPr lang="id-ID"/>
          </a:p>
        </p:txBody>
      </p:sp>
      <p:cxnSp>
        <p:nvCxnSpPr>
          <p:cNvPr id="17" name="Straight Connector 16">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9" name="Picture Placeholder 12"/>
          <p:cNvSpPr>
            <a:spLocks noGrp="1"/>
          </p:cNvSpPr>
          <p:nvPr>
            <p:ph type="pic" sz="quarter" idx="14"/>
          </p:nvPr>
        </p:nvSpPr>
        <p:spPr>
          <a:xfrm>
            <a:off x="9710529" y="9476508"/>
            <a:ext cx="8014513" cy="4239492"/>
          </a:xfrm>
        </p:spPr>
        <p:txBody>
          <a:bodyPr/>
          <a:lstStyle/>
          <a:p>
            <a:endParaRPr lang="id-ID"/>
          </a:p>
        </p:txBody>
      </p:sp>
      <p:sp>
        <p:nvSpPr>
          <p:cNvPr id="10" name="Picture Placeholder 12"/>
          <p:cNvSpPr>
            <a:spLocks noGrp="1"/>
          </p:cNvSpPr>
          <p:nvPr>
            <p:ph type="pic" sz="quarter" idx="15"/>
          </p:nvPr>
        </p:nvSpPr>
        <p:spPr>
          <a:xfrm>
            <a:off x="17725043" y="9476508"/>
            <a:ext cx="6662133" cy="4239492"/>
          </a:xfrm>
        </p:spPr>
        <p:txBody>
          <a:bodyPr/>
          <a:lstStyle/>
          <a:p>
            <a:endParaRPr lang="id-ID"/>
          </a:p>
        </p:txBody>
      </p:sp>
    </p:spTree>
    <p:extLst>
      <p:ext uri="{BB962C8B-B14F-4D97-AF65-F5344CB8AC3E}">
        <p14:creationId xmlns:p14="http://schemas.microsoft.com/office/powerpoint/2010/main" val="2889293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lide 0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sp>
        <p:nvSpPr>
          <p:cNvPr id="13" name="Picture Placeholder 12"/>
          <p:cNvSpPr>
            <a:spLocks noGrp="1"/>
          </p:cNvSpPr>
          <p:nvPr>
            <p:ph type="pic" sz="quarter" idx="13"/>
          </p:nvPr>
        </p:nvSpPr>
        <p:spPr>
          <a:xfrm>
            <a:off x="12989410" y="4599711"/>
            <a:ext cx="3644220" cy="9116290"/>
          </a:xfrm>
        </p:spPr>
        <p:txBody>
          <a:bodyPr/>
          <a:lstStyle/>
          <a:p>
            <a:endParaRPr lang="id-ID"/>
          </a:p>
        </p:txBody>
      </p:sp>
      <p:cxnSp>
        <p:nvCxnSpPr>
          <p:cNvPr id="17" name="Straight Connector 16">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7" name="Rectangle 6"/>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8" name="Picture Placeholder 12"/>
          <p:cNvSpPr>
            <a:spLocks noGrp="1"/>
          </p:cNvSpPr>
          <p:nvPr>
            <p:ph type="pic" sz="quarter" idx="14"/>
          </p:nvPr>
        </p:nvSpPr>
        <p:spPr>
          <a:xfrm>
            <a:off x="16867415" y="-7443"/>
            <a:ext cx="3644220" cy="9116290"/>
          </a:xfrm>
        </p:spPr>
        <p:txBody>
          <a:bodyPr/>
          <a:lstStyle/>
          <a:p>
            <a:endParaRPr lang="id-ID"/>
          </a:p>
        </p:txBody>
      </p:sp>
      <p:sp>
        <p:nvSpPr>
          <p:cNvPr id="11" name="Picture Placeholder 12"/>
          <p:cNvSpPr>
            <a:spLocks noGrp="1"/>
          </p:cNvSpPr>
          <p:nvPr>
            <p:ph type="pic" sz="quarter" idx="15"/>
          </p:nvPr>
        </p:nvSpPr>
        <p:spPr>
          <a:xfrm>
            <a:off x="20747898" y="4599709"/>
            <a:ext cx="3644220" cy="9116290"/>
          </a:xfrm>
        </p:spPr>
        <p:txBody>
          <a:bodyPr/>
          <a:lstStyle/>
          <a:p>
            <a:endParaRPr lang="id-ID"/>
          </a:p>
        </p:txBody>
      </p:sp>
    </p:spTree>
    <p:extLst>
      <p:ext uri="{BB962C8B-B14F-4D97-AF65-F5344CB8AC3E}">
        <p14:creationId xmlns:p14="http://schemas.microsoft.com/office/powerpoint/2010/main" val="257782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slideLayout" Target="../slideLayouts/slideLayout49.xml"/><Relationship Id="rId21" Type="http://schemas.openxmlformats.org/officeDocument/2006/relationships/slideLayout" Target="../slideLayouts/slideLayout44.xml"/><Relationship Id="rId34" Type="http://schemas.openxmlformats.org/officeDocument/2006/relationships/slideLayout" Target="../slideLayouts/slideLayout57.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slideLayout" Target="../slideLayouts/slideLayout48.xml"/><Relationship Id="rId33" Type="http://schemas.openxmlformats.org/officeDocument/2006/relationships/slideLayout" Target="../slideLayouts/slideLayout56.xml"/><Relationship Id="rId38" Type="http://schemas.openxmlformats.org/officeDocument/2006/relationships/theme" Target="../theme/theme2.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29" Type="http://schemas.openxmlformats.org/officeDocument/2006/relationships/slideLayout" Target="../slideLayouts/slideLayout52.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32" Type="http://schemas.openxmlformats.org/officeDocument/2006/relationships/slideLayout" Target="../slideLayouts/slideLayout55.xml"/><Relationship Id="rId37" Type="http://schemas.openxmlformats.org/officeDocument/2006/relationships/slideLayout" Target="../slideLayouts/slideLayout60.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28" Type="http://schemas.openxmlformats.org/officeDocument/2006/relationships/slideLayout" Target="../slideLayouts/slideLayout51.xml"/><Relationship Id="rId36" Type="http://schemas.openxmlformats.org/officeDocument/2006/relationships/slideLayout" Target="../slideLayouts/slideLayout59.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31" Type="http://schemas.openxmlformats.org/officeDocument/2006/relationships/slideLayout" Target="../slideLayouts/slideLayout54.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 Id="rId27" Type="http://schemas.openxmlformats.org/officeDocument/2006/relationships/slideLayout" Target="../slideLayouts/slideLayout50.xml"/><Relationship Id="rId30" Type="http://schemas.openxmlformats.org/officeDocument/2006/relationships/slideLayout" Target="../slideLayouts/slideLayout53.xml"/><Relationship Id="rId35" Type="http://schemas.openxmlformats.org/officeDocument/2006/relationships/slideLayout" Target="../slideLayouts/slideLayout58.xml"/><Relationship Id="rId8" Type="http://schemas.openxmlformats.org/officeDocument/2006/relationships/slideLayout" Target="../slideLayouts/slideLayout31.xml"/><Relationship Id="rId3"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6" Type="http://schemas.openxmlformats.org/officeDocument/2006/relationships/theme" Target="../theme/theme3.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EE8B764B-5422-408E-9D04-54B83D1862AB}" type="datetimeFigureOut">
              <a:rPr lang="en-US" smtClean="0"/>
              <a:t>2/16/20</a:t>
            </a:fld>
            <a:endParaRPr lang="en-US"/>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E3813BF9-5145-4417-B95D-FA8627973885}" type="slidenum">
              <a:rPr lang="en-US" smtClean="0"/>
              <a:t>‹#›</a:t>
            </a:fld>
            <a:endParaRPr lang="en-US"/>
          </a:p>
        </p:txBody>
      </p:sp>
    </p:spTree>
    <p:extLst>
      <p:ext uri="{BB962C8B-B14F-4D97-AF65-F5344CB8AC3E}">
        <p14:creationId xmlns:p14="http://schemas.microsoft.com/office/powerpoint/2010/main" val="1217508378"/>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 id="2147483772" r:id="rId18"/>
    <p:sldLayoutId id="2147483773" r:id="rId19"/>
    <p:sldLayoutId id="2147483774" r:id="rId20"/>
    <p:sldLayoutId id="2147483775" r:id="rId21"/>
    <p:sldLayoutId id="2147483776" r:id="rId22"/>
    <p:sldLayoutId id="2147483777" r:id="rId23"/>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6E001E-8B8F-4449-ADC4-792B2B6E4246}"/>
              </a:ext>
            </a:extLst>
          </p:cNvPr>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5119AFCF-B534-4C52-9B1F-918169A51B0F}"/>
              </a:ext>
            </a:extLst>
          </p:cNvPr>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03BDD4D7-3032-49FA-9F19-24986DAA1C5D}"/>
              </a:ext>
            </a:extLst>
          </p:cNvPr>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5E16CF4C-94FF-46E7-8798-C9C5BF7B9FB2}" type="datetimeFigureOut">
              <a:rPr lang="en-ID" smtClean="0"/>
              <a:t>16/02/20</a:t>
            </a:fld>
            <a:endParaRPr lang="en-ID"/>
          </a:p>
        </p:txBody>
      </p:sp>
      <p:sp>
        <p:nvSpPr>
          <p:cNvPr id="5" name="Footer Placeholder 4">
            <a:extLst>
              <a:ext uri="{FF2B5EF4-FFF2-40B4-BE49-F238E27FC236}">
                <a16:creationId xmlns:a16="http://schemas.microsoft.com/office/drawing/2014/main" id="{829B62C6-378E-4F86-BF10-6F9F310F8C99}"/>
              </a:ext>
            </a:extLst>
          </p:cNvPr>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BA4BFAE7-FCCD-40D1-BC2A-1703E4EF1703}"/>
              </a:ext>
            </a:extLst>
          </p:cNvPr>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184D4AAB-9546-41E1-AFE0-72AD1A56FBE7}" type="slidenum">
              <a:rPr lang="en-ID" smtClean="0"/>
              <a:t>‹#›</a:t>
            </a:fld>
            <a:endParaRPr lang="en-ID"/>
          </a:p>
        </p:txBody>
      </p:sp>
    </p:spTree>
    <p:extLst>
      <p:ext uri="{BB962C8B-B14F-4D97-AF65-F5344CB8AC3E}">
        <p14:creationId xmlns:p14="http://schemas.microsoft.com/office/powerpoint/2010/main" val="2600897011"/>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 id="2147483791" r:id="rId13"/>
    <p:sldLayoutId id="2147483792" r:id="rId14"/>
    <p:sldLayoutId id="2147483793" r:id="rId15"/>
    <p:sldLayoutId id="2147483794" r:id="rId16"/>
    <p:sldLayoutId id="2147483795" r:id="rId17"/>
    <p:sldLayoutId id="2147483796" r:id="rId18"/>
    <p:sldLayoutId id="2147483797" r:id="rId19"/>
    <p:sldLayoutId id="2147483798" r:id="rId20"/>
    <p:sldLayoutId id="2147483799" r:id="rId21"/>
    <p:sldLayoutId id="2147483800" r:id="rId22"/>
    <p:sldLayoutId id="2147483801" r:id="rId23"/>
    <p:sldLayoutId id="2147483802" r:id="rId24"/>
    <p:sldLayoutId id="2147483803" r:id="rId25"/>
    <p:sldLayoutId id="2147483804" r:id="rId26"/>
    <p:sldLayoutId id="2147483805" r:id="rId27"/>
    <p:sldLayoutId id="2147483806" r:id="rId28"/>
    <p:sldLayoutId id="2147483807" r:id="rId29"/>
    <p:sldLayoutId id="2147483808" r:id="rId30"/>
    <p:sldLayoutId id="2147483809" r:id="rId31"/>
    <p:sldLayoutId id="2147483810" r:id="rId32"/>
    <p:sldLayoutId id="2147483811" r:id="rId33"/>
    <p:sldLayoutId id="2147483812" r:id="rId34"/>
    <p:sldLayoutId id="2147483813" r:id="rId35"/>
    <p:sldLayoutId id="2147483814" r:id="rId36"/>
    <p:sldLayoutId id="2147483815" r:id="rId37"/>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7000">
              <a:schemeClr val="bg1"/>
            </a:gs>
            <a:gs pos="100000">
              <a:srgbClr val="35717B"/>
            </a:gs>
          </a:gsLst>
          <a:lin ang="162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46C429-498D-4912-BFEE-ECBAF1872CF6}"/>
              </a:ext>
            </a:extLst>
          </p:cNvPr>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5B1809-BC8A-4F7D-83B7-C38A062E2280}"/>
              </a:ext>
            </a:extLst>
          </p:cNvPr>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AD4501-F9AA-4FDF-AE0A-E4AEEFCB6BF2}"/>
              </a:ext>
            </a:extLst>
          </p:cNvPr>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283BB09D-69BF-4AC5-B963-346713987AEB}" type="datetimeFigureOut">
              <a:rPr lang="en-US" smtClean="0"/>
              <a:t>2/16/20</a:t>
            </a:fld>
            <a:endParaRPr lang="en-US"/>
          </a:p>
        </p:txBody>
      </p:sp>
      <p:sp>
        <p:nvSpPr>
          <p:cNvPr id="5" name="Footer Placeholder 4">
            <a:extLst>
              <a:ext uri="{FF2B5EF4-FFF2-40B4-BE49-F238E27FC236}">
                <a16:creationId xmlns:a16="http://schemas.microsoft.com/office/drawing/2014/main" id="{BF5F4071-6538-4972-BEC7-11082B9F9DF8}"/>
              </a:ext>
            </a:extLst>
          </p:cNvPr>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36F658B-39DD-480D-A5A5-31E99A60F6D9}"/>
              </a:ext>
            </a:extLst>
          </p:cNvPr>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C4C0D315-9CD4-432D-8E83-B20E9C7DE4F5}" type="slidenum">
              <a:rPr lang="en-US" smtClean="0"/>
              <a:t>‹#›</a:t>
            </a:fld>
            <a:endParaRPr lang="en-US"/>
          </a:p>
        </p:txBody>
      </p:sp>
    </p:spTree>
    <p:extLst>
      <p:ext uri="{BB962C8B-B14F-4D97-AF65-F5344CB8AC3E}">
        <p14:creationId xmlns:p14="http://schemas.microsoft.com/office/powerpoint/2010/main" val="2053634650"/>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 id="2147483831" r:id="rId15"/>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3.tiff"/><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3.png"/><Relationship Id="rId7"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5.jpe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4B0962B-4DC8-4EA2-AEDB-3BB6F2BCCD7B}"/>
              </a:ext>
            </a:extLst>
          </p:cNvPr>
          <p:cNvSpPr/>
          <p:nvPr/>
        </p:nvSpPr>
        <p:spPr>
          <a:xfrm>
            <a:off x="1583" y="0"/>
            <a:ext cx="24384000" cy="13716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ID">
              <a:solidFill>
                <a:prstClr val="white"/>
              </a:solidFill>
              <a:latin typeface="Source Sans Pro"/>
            </a:endParaRPr>
          </a:p>
        </p:txBody>
      </p:sp>
      <p:pic>
        <p:nvPicPr>
          <p:cNvPr id="4" name="Picture Placeholder 3" descr="A picture containing wall&#10;&#10;Description generated with high confidence">
            <a:extLst>
              <a:ext uri="{FF2B5EF4-FFF2-40B4-BE49-F238E27FC236}">
                <a16:creationId xmlns:a16="http://schemas.microsoft.com/office/drawing/2014/main" id="{BE27EF8B-FEE2-499C-93D7-28EB5FA43804}"/>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5006" b="5006"/>
          <a:stretch>
            <a:fillRect/>
          </a:stretch>
        </p:blipFill>
        <p:spPr>
          <a:xfrm>
            <a:off x="0" y="0"/>
            <a:ext cx="24387175" cy="13716000"/>
          </a:xfrm>
        </p:spPr>
      </p:pic>
      <p:sp>
        <p:nvSpPr>
          <p:cNvPr id="12" name="TextBox 11">
            <a:extLst>
              <a:ext uri="{FF2B5EF4-FFF2-40B4-BE49-F238E27FC236}">
                <a16:creationId xmlns:a16="http://schemas.microsoft.com/office/drawing/2014/main" id="{33CE7E24-DE03-48A7-AA7A-E20B8463CF2E}"/>
              </a:ext>
            </a:extLst>
          </p:cNvPr>
          <p:cNvSpPr txBox="1"/>
          <p:nvPr/>
        </p:nvSpPr>
        <p:spPr>
          <a:xfrm>
            <a:off x="3427039" y="3628816"/>
            <a:ext cx="17533088" cy="2800767"/>
          </a:xfrm>
          <a:prstGeom prst="rect">
            <a:avLst/>
          </a:prstGeom>
          <a:noFill/>
        </p:spPr>
        <p:txBody>
          <a:bodyPr wrap="square" rtlCol="0">
            <a:spAutoFit/>
          </a:bodyPr>
          <a:lstStyle/>
          <a:p>
            <a:pPr algn="ctr" defTabSz="1828800"/>
            <a:r>
              <a:rPr lang="en-US" sz="88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TTI Summit 2020</a:t>
            </a:r>
          </a:p>
          <a:p>
            <a:pPr algn="ctr" defTabSz="1828800"/>
            <a:r>
              <a:rPr lang="en-US" sz="88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NYC</a:t>
            </a:r>
          </a:p>
        </p:txBody>
      </p:sp>
      <p:pic>
        <p:nvPicPr>
          <p:cNvPr id="24" name="Picture 23">
            <a:extLst>
              <a:ext uri="{FF2B5EF4-FFF2-40B4-BE49-F238E27FC236}">
                <a16:creationId xmlns:a16="http://schemas.microsoft.com/office/drawing/2014/main" id="{9215A43F-496C-CF44-87AE-8C147BEB386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793203" y="6788727"/>
            <a:ext cx="2800768" cy="2800768"/>
          </a:xfrm>
          <a:prstGeom prst="rect">
            <a:avLst/>
          </a:prstGeom>
        </p:spPr>
      </p:pic>
    </p:spTree>
    <p:extLst>
      <p:ext uri="{BB962C8B-B14F-4D97-AF65-F5344CB8AC3E}">
        <p14:creationId xmlns:p14="http://schemas.microsoft.com/office/powerpoint/2010/main" val="2021931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Classifying The Asset</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445249"/>
            <a:ext cx="19473149" cy="6740307"/>
          </a:xfrm>
          <a:prstGeom prst="rect">
            <a:avLst/>
          </a:prstGeom>
          <a:noFill/>
        </p:spPr>
        <p:txBody>
          <a:bodyPr wrap="square" rtlCol="0" anchor="t">
            <a:spAutoFit/>
          </a:bodyPr>
          <a:lstStyle/>
          <a:p>
            <a:r>
              <a:rPr lang="en-US" sz="4800" b="1" dirty="0"/>
              <a:t>How would you normally classify something? </a:t>
            </a:r>
          </a:p>
          <a:p>
            <a:endParaRPr lang="en-US" sz="4800" b="1" dirty="0"/>
          </a:p>
          <a:p>
            <a:r>
              <a:rPr lang="en-US" sz="4800" b="1" dirty="0"/>
              <a:t>A red apple is a fruit. If you were to classify it, you would compare it against other apples and classify it as a Red Apple. Making red apples relative to other red apples.</a:t>
            </a:r>
          </a:p>
          <a:p>
            <a:endParaRPr lang="en-US" sz="4800" b="1" dirty="0"/>
          </a:p>
          <a:p>
            <a:r>
              <a:rPr lang="en-US" sz="4800" b="1" dirty="0"/>
              <a:t>When we classify something its important to understand that a class represents a supply of assets which are considered the same due to their composition (ex. the description and formula).</a:t>
            </a:r>
          </a:p>
        </p:txBody>
      </p:sp>
    </p:spTree>
    <p:extLst>
      <p:ext uri="{BB962C8B-B14F-4D97-AF65-F5344CB8AC3E}">
        <p14:creationId xmlns:p14="http://schemas.microsoft.com/office/powerpoint/2010/main" val="3774683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Outputs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216649"/>
            <a:ext cx="19473149" cy="5262979"/>
          </a:xfrm>
          <a:prstGeom prst="rect">
            <a:avLst/>
          </a:prstGeom>
          <a:noFill/>
        </p:spPr>
        <p:txBody>
          <a:bodyPr wrap="square" rtlCol="0" anchor="t">
            <a:spAutoFit/>
          </a:bodyPr>
          <a:lstStyle/>
          <a:p>
            <a:pPr algn="ctr"/>
            <a:r>
              <a:rPr lang="en-US" sz="4800" b="1"/>
              <a:t>The Outputs section of the Workshop is where businesses can begin seeing the benefits of the Token Taxonomy Initiative.</a:t>
            </a:r>
          </a:p>
          <a:p>
            <a:pPr algn="ctr"/>
            <a:endParaRPr lang="en-US" sz="4800" b="1"/>
          </a:p>
          <a:p>
            <a:r>
              <a:rPr lang="en-US" sz="4800" b="1"/>
              <a:t>All artifacts (Token Base Files, Token Behavior Files, &amp; Token Template Files) have unique identifiers associated to each individual file.  This is how the ingredients are sewn together.  This way when businesses would like to reuse the same template, it is standardized and defined the same way.</a:t>
            </a:r>
          </a:p>
        </p:txBody>
      </p:sp>
      <p:grpSp>
        <p:nvGrpSpPr>
          <p:cNvPr id="2" name="Group 1">
            <a:extLst>
              <a:ext uri="{FF2B5EF4-FFF2-40B4-BE49-F238E27FC236}">
                <a16:creationId xmlns:a16="http://schemas.microsoft.com/office/drawing/2014/main" id="{472A7F16-A525-9C47-B3E1-C736C9C1186D}"/>
              </a:ext>
            </a:extLst>
          </p:cNvPr>
          <p:cNvGrpSpPr/>
          <p:nvPr/>
        </p:nvGrpSpPr>
        <p:grpSpPr>
          <a:xfrm>
            <a:off x="3350227" y="8981621"/>
            <a:ext cx="17674956" cy="2807610"/>
            <a:chOff x="137302" y="8342175"/>
            <a:chExt cx="23775751" cy="3776702"/>
          </a:xfrm>
        </p:grpSpPr>
        <p:grpSp>
          <p:nvGrpSpPr>
            <p:cNvPr id="35" name="Group 34">
              <a:extLst>
                <a:ext uri="{FF2B5EF4-FFF2-40B4-BE49-F238E27FC236}">
                  <a16:creationId xmlns:a16="http://schemas.microsoft.com/office/drawing/2014/main" id="{1F684DE6-75AA-AC45-A75A-DE0107E31822}"/>
                </a:ext>
              </a:extLst>
            </p:cNvPr>
            <p:cNvGrpSpPr/>
            <p:nvPr/>
          </p:nvGrpSpPr>
          <p:grpSpPr>
            <a:xfrm>
              <a:off x="137302" y="8342175"/>
              <a:ext cx="12278665" cy="3732295"/>
              <a:chOff x="2149204" y="3877318"/>
              <a:chExt cx="20088767" cy="6106300"/>
            </a:xfrm>
          </p:grpSpPr>
          <p:pic>
            <p:nvPicPr>
              <p:cNvPr id="36" name="Picture 35">
                <a:extLst>
                  <a:ext uri="{FF2B5EF4-FFF2-40B4-BE49-F238E27FC236}">
                    <a16:creationId xmlns:a16="http://schemas.microsoft.com/office/drawing/2014/main" id="{1068DC1A-0BA3-B04E-8537-A9F4124BBD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49204" y="3877318"/>
                <a:ext cx="20088767" cy="6106300"/>
              </a:xfrm>
              <a:prstGeom prst="rect">
                <a:avLst/>
              </a:prstGeom>
              <a:ln w="38100" cap="sq">
                <a:solidFill>
                  <a:srgbClr val="072436"/>
                </a:solidFill>
                <a:miter lim="800000"/>
              </a:ln>
              <a:effectLst>
                <a:outerShdw blurRad="57150" dist="50800" dir="2700000" algn="tl" rotWithShape="0">
                  <a:srgbClr val="000000">
                    <a:alpha val="40000"/>
                  </a:srgbClr>
                </a:outerShdw>
              </a:effectLst>
            </p:spPr>
          </p:pic>
          <p:sp>
            <p:nvSpPr>
              <p:cNvPr id="37" name="Rectangle 36">
                <a:extLst>
                  <a:ext uri="{FF2B5EF4-FFF2-40B4-BE49-F238E27FC236}">
                    <a16:creationId xmlns:a16="http://schemas.microsoft.com/office/drawing/2014/main" id="{7DF7062E-91CA-1744-B4AA-04FE84C974B5}"/>
                  </a:ext>
                </a:extLst>
              </p:cNvPr>
              <p:cNvSpPr/>
              <p:nvPr/>
            </p:nvSpPr>
            <p:spPr>
              <a:xfrm>
                <a:off x="2234263" y="6377575"/>
                <a:ext cx="9611832" cy="5528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DCD3C03-DA5D-5C49-BCE9-AF489A47FBEC}"/>
                  </a:ext>
                </a:extLst>
              </p:cNvPr>
              <p:cNvSpPr/>
              <p:nvPr/>
            </p:nvSpPr>
            <p:spPr>
              <a:xfrm>
                <a:off x="2234263" y="7367400"/>
                <a:ext cx="9611832" cy="5528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534B3A49-03AD-594D-B011-788A367C4CF9}"/>
                </a:ext>
              </a:extLst>
            </p:cNvPr>
            <p:cNvGrpSpPr/>
            <p:nvPr/>
          </p:nvGrpSpPr>
          <p:grpSpPr>
            <a:xfrm>
              <a:off x="12676483" y="8342175"/>
              <a:ext cx="11236570" cy="3776702"/>
              <a:chOff x="2149204" y="3262964"/>
              <a:chExt cx="20088767" cy="7335008"/>
            </a:xfrm>
          </p:grpSpPr>
          <p:pic>
            <p:nvPicPr>
              <p:cNvPr id="41" name="Picture 40">
                <a:extLst>
                  <a:ext uri="{FF2B5EF4-FFF2-40B4-BE49-F238E27FC236}">
                    <a16:creationId xmlns:a16="http://schemas.microsoft.com/office/drawing/2014/main" id="{CB87C774-3B79-1544-91AF-50A087922779}"/>
                  </a:ext>
                </a:extLst>
              </p:cNvPr>
              <p:cNvPicPr>
                <a:picLocks noChangeAspect="1"/>
              </p:cNvPicPr>
              <p:nvPr/>
            </p:nvPicPr>
            <p:blipFill>
              <a:blip r:embed="rId6"/>
              <a:stretch>
                <a:fillRect/>
              </a:stretch>
            </p:blipFill>
            <p:spPr>
              <a:xfrm>
                <a:off x="2149204" y="3262964"/>
                <a:ext cx="20088767" cy="7335008"/>
              </a:xfrm>
              <a:prstGeom prst="rect">
                <a:avLst/>
              </a:prstGeom>
              <a:ln w="38100" cap="sq">
                <a:solidFill>
                  <a:srgbClr val="072436"/>
                </a:solidFill>
                <a:miter lim="800000"/>
              </a:ln>
              <a:effectLst>
                <a:outerShdw blurRad="57150" dist="50800" dir="2700000" algn="tl" rotWithShape="0">
                  <a:srgbClr val="000000">
                    <a:alpha val="40000"/>
                  </a:srgbClr>
                </a:outerShdw>
              </a:effectLst>
            </p:spPr>
          </p:pic>
          <p:sp>
            <p:nvSpPr>
              <p:cNvPr id="42" name="Rectangle 41">
                <a:extLst>
                  <a:ext uri="{FF2B5EF4-FFF2-40B4-BE49-F238E27FC236}">
                    <a16:creationId xmlns:a16="http://schemas.microsoft.com/office/drawing/2014/main" id="{5F14B521-D12F-A244-8596-408500B06E62}"/>
                  </a:ext>
                </a:extLst>
              </p:cNvPr>
              <p:cNvSpPr/>
              <p:nvPr/>
            </p:nvSpPr>
            <p:spPr>
              <a:xfrm>
                <a:off x="2232837" y="5794744"/>
                <a:ext cx="9611832" cy="5528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 name="Rectangle 3">
            <a:extLst>
              <a:ext uri="{FF2B5EF4-FFF2-40B4-BE49-F238E27FC236}">
                <a16:creationId xmlns:a16="http://schemas.microsoft.com/office/drawing/2014/main" id="{3A072476-63C8-C041-A89E-5927A3853AB9}"/>
              </a:ext>
            </a:extLst>
          </p:cNvPr>
          <p:cNvSpPr/>
          <p:nvPr/>
        </p:nvSpPr>
        <p:spPr>
          <a:xfrm>
            <a:off x="11764" y="0"/>
            <a:ext cx="24363647" cy="13715999"/>
          </a:xfrm>
          <a:prstGeom prst="rect">
            <a:avLst/>
          </a:prstGeom>
          <a:noFill/>
          <a:ln w="254000">
            <a:gradFill flip="none" rotWithShape="1">
              <a:gsLst>
                <a:gs pos="0">
                  <a:srgbClr val="DDBD73"/>
                </a:gs>
                <a:gs pos="100000">
                  <a:srgbClr val="665836"/>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6614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Outputs &amp; Tooling</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64600" y="11631137"/>
            <a:ext cx="1656322" cy="1656322"/>
          </a:xfrm>
          <a:prstGeom prst="rect">
            <a:avLst/>
          </a:prstGeom>
        </p:spPr>
      </p:pic>
      <p:pic>
        <p:nvPicPr>
          <p:cNvPr id="4" name="Picture 3">
            <a:extLst>
              <a:ext uri="{FF2B5EF4-FFF2-40B4-BE49-F238E27FC236}">
                <a16:creationId xmlns:a16="http://schemas.microsoft.com/office/drawing/2014/main" id="{C12C5800-977A-7343-8FE7-D81A1906943A}"/>
              </a:ext>
            </a:extLst>
          </p:cNvPr>
          <p:cNvPicPr>
            <a:picLocks noChangeAspect="1"/>
          </p:cNvPicPr>
          <p:nvPr/>
        </p:nvPicPr>
        <p:blipFill>
          <a:blip r:embed="rId5"/>
          <a:stretch>
            <a:fillRect/>
          </a:stretch>
        </p:blipFill>
        <p:spPr>
          <a:xfrm>
            <a:off x="4623332" y="2817377"/>
            <a:ext cx="15140510" cy="8081247"/>
          </a:xfrm>
          <a:prstGeom prst="rect">
            <a:avLst/>
          </a:prstGeom>
          <a:ln w="38100">
            <a:solidFill>
              <a:schemeClr val="tx1">
                <a:lumMod val="50000"/>
              </a:schemeClr>
            </a:solidFill>
          </a:ln>
        </p:spPr>
      </p:pic>
    </p:spTree>
    <p:extLst>
      <p:ext uri="{BB962C8B-B14F-4D97-AF65-F5344CB8AC3E}">
        <p14:creationId xmlns:p14="http://schemas.microsoft.com/office/powerpoint/2010/main" val="4117964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Заголовок 2"/>
          <p:cNvSpPr txBox="1">
            <a:spLocks/>
          </p:cNvSpPr>
          <p:nvPr/>
        </p:nvSpPr>
        <p:spPr>
          <a:xfrm>
            <a:off x="1587" y="870737"/>
            <a:ext cx="24384000" cy="1506950"/>
          </a:xfrm>
          <a:prstGeom prst="rect">
            <a:avLst/>
          </a:prstGeom>
        </p:spPr>
        <p:txBody>
          <a:bodyPr anchor="t"/>
          <a:lstStyle>
            <a:lvl1pPr algn="ctr" defTabSz="914400" rtl="0" eaLnBrk="1" latinLnBrk="0" hangingPunct="1">
              <a:lnSpc>
                <a:spcPct val="90000"/>
              </a:lnSpc>
              <a:spcBef>
                <a:spcPct val="0"/>
              </a:spcBef>
              <a:buNone/>
              <a:defRPr sz="3600" kern="1200">
                <a:solidFill>
                  <a:schemeClr val="tx1"/>
                </a:solidFill>
                <a:latin typeface="+mj-lt"/>
                <a:ea typeface="Lato Light" panose="020F0502020204030203" pitchFamily="34" charset="0"/>
                <a:cs typeface="Lato Light" panose="020F0502020204030203" pitchFamily="34" charset="0"/>
              </a:defRPr>
            </a:lvl1pPr>
          </a:lstStyle>
          <a:p>
            <a:pPr defTabSz="1828800"/>
            <a:r>
              <a:rPr lang="en-US" sz="9600">
                <a:latin typeface="+mn-lt"/>
                <a:ea typeface="Roboto Light" panose="02000000000000000000" pitchFamily="2" charset="0"/>
                <a:cs typeface="Calibri"/>
              </a:rPr>
              <a:t>Token Taxonomy Workshop: Goals</a:t>
            </a:r>
            <a:endParaRPr lang="ru-RU" sz="9600">
              <a:latin typeface="+mn-lt"/>
              <a:ea typeface="Roboto Light" panose="02000000000000000000" pitchFamily="2" charset="0"/>
              <a:cs typeface="Calibri"/>
            </a:endParaRPr>
          </a:p>
        </p:txBody>
      </p:sp>
      <p:pic>
        <p:nvPicPr>
          <p:cNvPr id="11" name="Picture 10">
            <a:extLst>
              <a:ext uri="{FF2B5EF4-FFF2-40B4-BE49-F238E27FC236}">
                <a16:creationId xmlns:a16="http://schemas.microsoft.com/office/drawing/2014/main" id="{C1A04462-6BC6-CF44-8C85-FF8CDFEA2E4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12" name="Content Placeholder 2">
            <a:extLst>
              <a:ext uri="{FF2B5EF4-FFF2-40B4-BE49-F238E27FC236}">
                <a16:creationId xmlns:a16="http://schemas.microsoft.com/office/drawing/2014/main" id="{AF1D4D87-0FFB-4143-8137-258F46C0B609}"/>
              </a:ext>
            </a:extLst>
          </p:cNvPr>
          <p:cNvSpPr txBox="1">
            <a:spLocks/>
          </p:cNvSpPr>
          <p:nvPr/>
        </p:nvSpPr>
        <p:spPr>
          <a:xfrm>
            <a:off x="2670889" y="2718355"/>
            <a:ext cx="19045397" cy="8312726"/>
          </a:xfrm>
          <a:prstGeom prst="rect">
            <a:avLst/>
          </a:prstGeom>
        </p:spPr>
        <p:txBody>
          <a:bodyPr anchor="t"/>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a:t>Complete a full workshop lifecycle in order to fully understand the fundamentals of what the TTF aims to accomplish.</a:t>
            </a:r>
            <a:endParaRPr lang="en-US">
              <a:cs typeface="Calibri"/>
            </a:endParaRPr>
          </a:p>
          <a:p>
            <a:pPr marL="0" indent="0" algn="ctr">
              <a:buFont typeface="Arial" panose="020B0604020202020204" pitchFamily="34" charset="0"/>
              <a:buNone/>
            </a:pPr>
            <a:endParaRPr lang="en-US">
              <a:cs typeface="Calibri"/>
            </a:endParaRPr>
          </a:p>
        </p:txBody>
      </p:sp>
      <p:sp>
        <p:nvSpPr>
          <p:cNvPr id="30" name="Content Placeholder 2">
            <a:extLst>
              <a:ext uri="{FF2B5EF4-FFF2-40B4-BE49-F238E27FC236}">
                <a16:creationId xmlns:a16="http://schemas.microsoft.com/office/drawing/2014/main" id="{68902147-4A83-9E4C-B4CA-A862BB77FA69}"/>
              </a:ext>
            </a:extLst>
          </p:cNvPr>
          <p:cNvSpPr txBox="1">
            <a:spLocks/>
          </p:cNvSpPr>
          <p:nvPr/>
        </p:nvSpPr>
        <p:spPr>
          <a:xfrm>
            <a:off x="1014049" y="4465223"/>
            <a:ext cx="22179346" cy="9177777"/>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3600"/>
              <a:t>If this is your first time doing a token taxonomy workshop, its more important to experience a full workshop cycle and add a new token definition template then it is to get stuck attempting to identifying/adding a new behavior artifact and/or innovative idea. Once you have a clear understanding of the taxonomy, we encourage innovation!</a:t>
            </a:r>
          </a:p>
          <a:p>
            <a:r>
              <a:rPr lang="en-US" sz="3600"/>
              <a:t>We also understand that a token definition maybe proprietary. For this workshop, we encourage you to identify an asset which is non-proprietary for the sake of making it through the workshop cycle and experiencing the development of a token definition template. (example: a pen)</a:t>
            </a:r>
          </a:p>
          <a:p>
            <a:r>
              <a:rPr lang="en-US" sz="3600"/>
              <a:t>The token taxonomy enables business professionals to begin participating in the TTI. </a:t>
            </a:r>
          </a:p>
          <a:p>
            <a:r>
              <a:rPr lang="en-US" sz="3600"/>
              <a:t>Technology focused professionals should understand how to workshop in order to acquire a non-technical perspective on tokenization. </a:t>
            </a:r>
          </a:p>
          <a:p>
            <a:r>
              <a:rPr lang="en-US" sz="3600"/>
              <a:t>The workshop is not about implementation and needs to remain agnostic from any implementation.</a:t>
            </a:r>
          </a:p>
        </p:txBody>
      </p:sp>
    </p:spTree>
    <p:extLst>
      <p:ext uri="{BB962C8B-B14F-4D97-AF65-F5344CB8AC3E}">
        <p14:creationId xmlns:p14="http://schemas.microsoft.com/office/powerpoint/2010/main" val="1338591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Tasks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5" name="Content Placeholder 2">
            <a:extLst>
              <a:ext uri="{FF2B5EF4-FFF2-40B4-BE49-F238E27FC236}">
                <a16:creationId xmlns:a16="http://schemas.microsoft.com/office/drawing/2014/main" id="{BA3F26A7-EC23-5F4A-9791-904558322A15}"/>
              </a:ext>
            </a:extLst>
          </p:cNvPr>
          <p:cNvSpPr txBox="1">
            <a:spLocks/>
          </p:cNvSpPr>
          <p:nvPr/>
        </p:nvSpPr>
        <p:spPr>
          <a:xfrm>
            <a:off x="2406792" y="2786926"/>
            <a:ext cx="19813095" cy="9977374"/>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b="1"/>
              <a:t>Tasks Overview:</a:t>
            </a:r>
          </a:p>
          <a:p>
            <a:pPr marL="0" indent="0">
              <a:buNone/>
            </a:pPr>
            <a:endParaRPr lang="en-US"/>
          </a:p>
          <a:p>
            <a:pPr lvl="1"/>
            <a:r>
              <a:rPr lang="en-US"/>
              <a:t>High Level Business definition of the targeted token to apply the taxonomy</a:t>
            </a:r>
          </a:p>
          <a:p>
            <a:pPr lvl="1"/>
            <a:r>
              <a:rPr lang="en-US"/>
              <a:t>Decompose the token</a:t>
            </a:r>
          </a:p>
          <a:p>
            <a:pPr lvl="1"/>
            <a:r>
              <a:rPr lang="en-US"/>
              <a:t>Identify base token type and additional non-behavioral properties</a:t>
            </a:r>
          </a:p>
          <a:p>
            <a:pPr lvl="1"/>
            <a:r>
              <a:rPr lang="en-US"/>
              <a:t>Identify taxonomy behaviors already defined that will be included</a:t>
            </a:r>
          </a:p>
          <a:p>
            <a:pPr lvl="1"/>
            <a:r>
              <a:rPr lang="en-US"/>
              <a:t>Describe a behavior that has no match already defined in the taxonomy framework</a:t>
            </a:r>
          </a:p>
          <a:p>
            <a:pPr lvl="1"/>
            <a:r>
              <a:rPr lang="en-US"/>
              <a:t>Create a taxonomy artifact for any new behaviors found and repeat</a:t>
            </a:r>
          </a:p>
          <a:p>
            <a:pPr lvl="1"/>
            <a:r>
              <a:rPr lang="en-US"/>
              <a:t>Complete the token definition by creating an artifact for it.</a:t>
            </a:r>
          </a:p>
          <a:p>
            <a:pPr lvl="1"/>
            <a:r>
              <a:rPr lang="en-US"/>
              <a:t>Submit for review to be included in the framework.</a:t>
            </a:r>
          </a:p>
          <a:p>
            <a:pPr marL="0" indent="0">
              <a:buFont typeface="Arial" panose="020B0604020202020204" pitchFamily="34" charset="0"/>
              <a:buNone/>
            </a:pPr>
            <a:endParaRPr lang="en-US" sz="2400"/>
          </a:p>
          <a:p>
            <a:endParaRPr lang="en-US" sz="2400"/>
          </a:p>
        </p:txBody>
      </p:sp>
    </p:spTree>
    <p:extLst>
      <p:ext uri="{BB962C8B-B14F-4D97-AF65-F5344CB8AC3E}">
        <p14:creationId xmlns:p14="http://schemas.microsoft.com/office/powerpoint/2010/main" val="1034642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Asset Ideation</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142688" y="1933454"/>
            <a:ext cx="19473149" cy="2308324"/>
          </a:xfrm>
          <a:prstGeom prst="rect">
            <a:avLst/>
          </a:prstGeom>
          <a:noFill/>
        </p:spPr>
        <p:txBody>
          <a:bodyPr wrap="square" rtlCol="0" anchor="t">
            <a:spAutoFit/>
          </a:bodyPr>
          <a:lstStyle/>
          <a:p>
            <a:r>
              <a:rPr lang="en-US" sz="4800" b="1"/>
              <a:t>What types of assets do you work with on a daily basis? How would you define it? Think of an example of how you would use it in business and what I can be compared to?</a:t>
            </a:r>
          </a:p>
        </p:txBody>
      </p:sp>
      <p:grpSp>
        <p:nvGrpSpPr>
          <p:cNvPr id="2" name="Group 1">
            <a:extLst>
              <a:ext uri="{FF2B5EF4-FFF2-40B4-BE49-F238E27FC236}">
                <a16:creationId xmlns:a16="http://schemas.microsoft.com/office/drawing/2014/main" id="{A0024553-368B-EB4F-9948-BAE53ACCE816}"/>
              </a:ext>
            </a:extLst>
          </p:cNvPr>
          <p:cNvGrpSpPr/>
          <p:nvPr/>
        </p:nvGrpSpPr>
        <p:grpSpPr>
          <a:xfrm>
            <a:off x="3595639" y="4981124"/>
            <a:ext cx="16567245" cy="7316905"/>
            <a:chOff x="968374" y="2567653"/>
            <a:chExt cx="22635832" cy="9997090"/>
          </a:xfrm>
        </p:grpSpPr>
        <p:pic>
          <p:nvPicPr>
            <p:cNvPr id="35" name="Picture 2" descr="Image result for dollar">
              <a:extLst>
                <a:ext uri="{FF2B5EF4-FFF2-40B4-BE49-F238E27FC236}">
                  <a16:creationId xmlns:a16="http://schemas.microsoft.com/office/drawing/2014/main" id="{3A0F5FEC-82FF-854F-86A5-8369DD047E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8374" y="2567653"/>
              <a:ext cx="6156475" cy="5176464"/>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descr="Image result for dollar">
              <a:extLst>
                <a:ext uri="{FF2B5EF4-FFF2-40B4-BE49-F238E27FC236}">
                  <a16:creationId xmlns:a16="http://schemas.microsoft.com/office/drawing/2014/main" id="{B958917D-A3D2-2C4D-B440-CAE35021584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97839" y="8661437"/>
              <a:ext cx="3704070" cy="3328974"/>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6" descr="Image result for tickets">
              <a:extLst>
                <a:ext uri="{FF2B5EF4-FFF2-40B4-BE49-F238E27FC236}">
                  <a16:creationId xmlns:a16="http://schemas.microsoft.com/office/drawing/2014/main" id="{2D26C0F0-DC8D-634F-A861-AF0D4718CA2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770599" y="2796014"/>
              <a:ext cx="4494015" cy="471974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8" descr="Image result for deed">
              <a:extLst>
                <a:ext uri="{FF2B5EF4-FFF2-40B4-BE49-F238E27FC236}">
                  <a16:creationId xmlns:a16="http://schemas.microsoft.com/office/drawing/2014/main" id="{90BA1027-D7B3-9249-B227-2627619DEA5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440400" y="8528350"/>
              <a:ext cx="5163806" cy="3725007"/>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Image result for stock share">
              <a:extLst>
                <a:ext uri="{FF2B5EF4-FFF2-40B4-BE49-F238E27FC236}">
                  <a16:creationId xmlns:a16="http://schemas.microsoft.com/office/drawing/2014/main" id="{24A0092A-0075-9547-9E1A-66E42D93188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81956" y="7515756"/>
              <a:ext cx="9311722" cy="5048987"/>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2" descr="Image result for check">
              <a:extLst>
                <a:ext uri="{FF2B5EF4-FFF2-40B4-BE49-F238E27FC236}">
                  <a16:creationId xmlns:a16="http://schemas.microsoft.com/office/drawing/2014/main" id="{9F344602-0D85-5E47-AC7F-C17E9F06831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930983" y="2648075"/>
              <a:ext cx="8704504" cy="4004072"/>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01180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Define The Token Base</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7" name="Rectangle 2">
            <a:extLst>
              <a:ext uri="{FF2B5EF4-FFF2-40B4-BE49-F238E27FC236}">
                <a16:creationId xmlns:a16="http://schemas.microsoft.com/office/drawing/2014/main" id="{C819756B-292C-DA47-BED9-41467DA45BF8}"/>
              </a:ext>
            </a:extLst>
          </p:cNvPr>
          <p:cNvSpPr>
            <a:spLocks noChangeArrowheads="1"/>
          </p:cNvSpPr>
          <p:nvPr/>
        </p:nvSpPr>
        <p:spPr bwMode="auto">
          <a:xfrm>
            <a:off x="2192338" y="2780510"/>
            <a:ext cx="92686444" cy="1737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33" name="TextBox 32">
            <a:extLst>
              <a:ext uri="{FF2B5EF4-FFF2-40B4-BE49-F238E27FC236}">
                <a16:creationId xmlns:a16="http://schemas.microsoft.com/office/drawing/2014/main" id="{F6603A18-E4B5-EC43-9A95-F7CD1024EA3B}"/>
              </a:ext>
            </a:extLst>
          </p:cNvPr>
          <p:cNvSpPr txBox="1"/>
          <p:nvPr/>
        </p:nvSpPr>
        <p:spPr>
          <a:xfrm>
            <a:off x="2142688" y="2421134"/>
            <a:ext cx="19473149" cy="11049179"/>
          </a:xfrm>
          <a:prstGeom prst="rect">
            <a:avLst/>
          </a:prstGeom>
          <a:noFill/>
        </p:spPr>
        <p:txBody>
          <a:bodyPr wrap="square" rtlCol="0" anchor="t">
            <a:spAutoFit/>
          </a:bodyPr>
          <a:lstStyle/>
          <a:p>
            <a:pPr marL="685800" indent="-685800">
              <a:buFont typeface="Wingdings" pitchFamily="2" charset="2"/>
              <a:buChar char="Ø"/>
            </a:pPr>
            <a:r>
              <a:rPr lang="en-US" sz="4400" b="1"/>
              <a:t>If we were to pretend the asset is something we buy at a store brand new, its fair to assume that it doesn’t matter which one you chose off the shelf. </a:t>
            </a:r>
          </a:p>
          <a:p>
            <a:pPr marL="685800" indent="-685800">
              <a:buFont typeface="Wingdings" pitchFamily="2" charset="2"/>
              <a:buChar char="Ø"/>
            </a:pPr>
            <a:endParaRPr lang="en-US" sz="4400" b="1"/>
          </a:p>
          <a:p>
            <a:pPr marL="685800" indent="-685800">
              <a:buFont typeface="Wingdings" pitchFamily="2" charset="2"/>
              <a:buChar char="Ø"/>
            </a:pPr>
            <a:r>
              <a:rPr lang="en-US" sz="4400" b="1"/>
              <a:t>This concept of a product being interchangeable is what the Taxonomy refers to as Fungible. Although some assets are only interchangeable with exact same assets because they are unique.</a:t>
            </a:r>
          </a:p>
          <a:p>
            <a:pPr marL="685800" indent="-685800">
              <a:buFont typeface="Wingdings" pitchFamily="2" charset="2"/>
              <a:buChar char="Ø"/>
            </a:pPr>
            <a:endParaRPr lang="en-US" sz="4400" b="1"/>
          </a:p>
          <a:p>
            <a:pPr marL="685800" indent="-685800">
              <a:buFont typeface="Wingdings" pitchFamily="2" charset="2"/>
              <a:buChar char="Ø"/>
            </a:pPr>
            <a:r>
              <a:rPr lang="en-US" sz="4400" b="1"/>
              <a:t>Likewise, a product or asset which is not interchangeable is considered Non-Fungible.</a:t>
            </a:r>
          </a:p>
          <a:p>
            <a:pPr marL="685800" indent="-685800">
              <a:buFont typeface="Wingdings" pitchFamily="2" charset="2"/>
              <a:buChar char="Ø"/>
            </a:pPr>
            <a:endParaRPr lang="en-US" sz="4400" b="1"/>
          </a:p>
          <a:p>
            <a:pPr marL="685800" indent="-685800">
              <a:buFont typeface="Wingdings" pitchFamily="2" charset="2"/>
              <a:buChar char="Ø"/>
            </a:pPr>
            <a:r>
              <a:rPr lang="en-US" sz="4400" b="1"/>
              <a:t>Can the asset be divided, or is it something that remains whole? Money is divisible where as a document remains whole.</a:t>
            </a:r>
          </a:p>
          <a:p>
            <a:pPr marL="685800" indent="-685800">
              <a:buFont typeface="Wingdings" pitchFamily="2" charset="2"/>
              <a:buChar char="Ø"/>
            </a:pPr>
            <a:endParaRPr lang="en-US" sz="4400" b="1"/>
          </a:p>
          <a:p>
            <a:pPr marL="685800" indent="-685800">
              <a:buFont typeface="Wingdings" pitchFamily="2" charset="2"/>
              <a:buChar char="Ø"/>
            </a:pPr>
            <a:r>
              <a:rPr lang="en-US" sz="4400" b="1"/>
              <a:t>Is the asset something that is one of a kind, such as a Gemstone or an I.D?</a:t>
            </a:r>
          </a:p>
          <a:p>
            <a:endParaRPr lang="en-US" sz="4800" b="1"/>
          </a:p>
          <a:p>
            <a:endParaRPr lang="en-US" sz="4800" b="1"/>
          </a:p>
        </p:txBody>
      </p:sp>
    </p:spTree>
    <p:extLst>
      <p:ext uri="{BB962C8B-B14F-4D97-AF65-F5344CB8AC3E}">
        <p14:creationId xmlns:p14="http://schemas.microsoft.com/office/powerpoint/2010/main" val="738878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Discovering Behaviors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800122"/>
            <a:ext cx="19473149" cy="8217634"/>
          </a:xfrm>
          <a:prstGeom prst="rect">
            <a:avLst/>
          </a:prstGeom>
          <a:noFill/>
        </p:spPr>
        <p:txBody>
          <a:bodyPr wrap="square" rtlCol="0" anchor="t">
            <a:spAutoFit/>
          </a:bodyPr>
          <a:lstStyle/>
          <a:p>
            <a:pPr marL="685800" indent="-685800">
              <a:buFont typeface="Wingdings" pitchFamily="2" charset="2"/>
              <a:buChar char="Ø"/>
            </a:pPr>
            <a:r>
              <a:rPr lang="en-US" sz="4800" b="1" dirty="0"/>
              <a:t>How do you typically interact with the asset? </a:t>
            </a:r>
          </a:p>
          <a:p>
            <a:pPr marL="685800" indent="-685800">
              <a:buFont typeface="Wingdings" pitchFamily="2" charset="2"/>
              <a:buChar char="Ø"/>
            </a:pPr>
            <a:r>
              <a:rPr lang="en-US" sz="4800" b="1" dirty="0"/>
              <a:t>Can others interact with it? </a:t>
            </a:r>
          </a:p>
          <a:p>
            <a:pPr marL="685800" indent="-685800">
              <a:buFont typeface="Wingdings" pitchFamily="2" charset="2"/>
              <a:buChar char="Ø"/>
            </a:pPr>
            <a:r>
              <a:rPr lang="en-US" sz="4800" b="1" dirty="0"/>
              <a:t>Who maintains the assets ownership? </a:t>
            </a:r>
          </a:p>
          <a:p>
            <a:pPr marL="685800" indent="-685800">
              <a:buFont typeface="Wingdings" pitchFamily="2" charset="2"/>
              <a:buChar char="Ø"/>
            </a:pPr>
            <a:r>
              <a:rPr lang="en-US" sz="4800" b="1" dirty="0"/>
              <a:t>How do you or others identify it? </a:t>
            </a:r>
          </a:p>
          <a:p>
            <a:pPr marL="685800" indent="-685800">
              <a:buFont typeface="Wingdings" pitchFamily="2" charset="2"/>
              <a:buChar char="Ø"/>
            </a:pPr>
            <a:r>
              <a:rPr lang="en-US" sz="4800" b="1" dirty="0"/>
              <a:t>Is there is an element of risk management involved? </a:t>
            </a:r>
          </a:p>
          <a:p>
            <a:pPr marL="685800" indent="-685800">
              <a:buFont typeface="Wingdings" pitchFamily="2" charset="2"/>
              <a:buChar char="Ø"/>
            </a:pPr>
            <a:r>
              <a:rPr lang="en-US" sz="4800" b="1" dirty="0"/>
              <a:t>Is it unique? </a:t>
            </a:r>
          </a:p>
          <a:p>
            <a:pPr marL="685800" indent="-685800">
              <a:buFont typeface="Wingdings" pitchFamily="2" charset="2"/>
              <a:buChar char="Ø"/>
            </a:pPr>
            <a:r>
              <a:rPr lang="en-US" sz="4800" b="1" dirty="0"/>
              <a:t>Does the asset need to be created on demand or is the asset ever taken out of supply because it transforms?</a:t>
            </a:r>
          </a:p>
          <a:p>
            <a:endParaRPr lang="en-US" sz="4800" b="1" dirty="0"/>
          </a:p>
          <a:p>
            <a:pPr algn="ctr"/>
            <a:r>
              <a:rPr lang="en-US" sz="4800" b="1" dirty="0"/>
              <a:t>While going through the list of Behaviors, try starting with the Analogies and move to the Examples before going into the Description. </a:t>
            </a:r>
          </a:p>
        </p:txBody>
      </p:sp>
    </p:spTree>
    <p:extLst>
      <p:ext uri="{BB962C8B-B14F-4D97-AF65-F5344CB8AC3E}">
        <p14:creationId xmlns:p14="http://schemas.microsoft.com/office/powerpoint/2010/main" val="1854579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Grouping Behaviors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800122"/>
            <a:ext cx="19473149" cy="8956298"/>
          </a:xfrm>
          <a:prstGeom prst="rect">
            <a:avLst/>
          </a:prstGeom>
          <a:noFill/>
        </p:spPr>
        <p:txBody>
          <a:bodyPr wrap="square" rtlCol="0" anchor="t">
            <a:spAutoFit/>
          </a:bodyPr>
          <a:lstStyle/>
          <a:p>
            <a:pPr algn="ctr"/>
            <a:r>
              <a:rPr lang="en-US" sz="4800" b="1" dirty="0"/>
              <a:t>The idea of grouping behaviors can be a bit tricky when analyzing the Taxonomy for the first time. In fact, at the present time there is only one identified Behavior Group called Supply Control.</a:t>
            </a:r>
          </a:p>
          <a:p>
            <a:pPr algn="ctr"/>
            <a:endParaRPr lang="en-US" sz="4800" b="1" dirty="0"/>
          </a:p>
          <a:p>
            <a:pPr algn="ctr"/>
            <a:r>
              <a:rPr lang="en-US" sz="4800" b="1" dirty="0"/>
              <a:t>The idea of dependencies applies directly to this concept just as they do when managing projects. In parallel, the behaviors, once grouped, will offer one business function that you are likely familiar with.</a:t>
            </a:r>
          </a:p>
          <a:p>
            <a:pPr marL="685800" indent="-685800">
              <a:buFont typeface="Wingdings" pitchFamily="2" charset="2"/>
              <a:buChar char="Ø"/>
            </a:pPr>
            <a:endParaRPr lang="en-US" sz="4800" b="1" dirty="0"/>
          </a:p>
          <a:p>
            <a:pPr marL="685800" indent="-685800">
              <a:buFont typeface="Wingdings" pitchFamily="2" charset="2"/>
              <a:buChar char="Ø"/>
            </a:pPr>
            <a:r>
              <a:rPr lang="en-US" sz="4800" b="1" dirty="0"/>
              <a:t>Do any of your assets behaviors rely on one another in order for their functionality to exist? </a:t>
            </a:r>
          </a:p>
          <a:p>
            <a:pPr marL="685800" indent="-685800">
              <a:buFont typeface="Wingdings" pitchFamily="2" charset="2"/>
              <a:buChar char="Ø"/>
            </a:pPr>
            <a:r>
              <a:rPr lang="en-US" sz="4800" b="1" dirty="0"/>
              <a:t>If so try providing a business example which offers a description of how they align as one function.</a:t>
            </a:r>
          </a:p>
        </p:txBody>
      </p:sp>
    </p:spTree>
    <p:extLst>
      <p:ext uri="{BB962C8B-B14F-4D97-AF65-F5344CB8AC3E}">
        <p14:creationId xmlns:p14="http://schemas.microsoft.com/office/powerpoint/2010/main" val="3162345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Property Sets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4781322"/>
            <a:ext cx="19473149" cy="3046988"/>
          </a:xfrm>
          <a:prstGeom prst="rect">
            <a:avLst/>
          </a:prstGeom>
          <a:noFill/>
        </p:spPr>
        <p:txBody>
          <a:bodyPr wrap="square" rtlCol="0" anchor="t">
            <a:spAutoFit/>
          </a:bodyPr>
          <a:lstStyle/>
          <a:p>
            <a:pPr marL="685800" indent="-685800">
              <a:buFont typeface="Wingdings" pitchFamily="2" charset="2"/>
              <a:buChar char="Ø"/>
            </a:pPr>
            <a:r>
              <a:rPr lang="en-US" sz="4800" b="1" dirty="0"/>
              <a:t>Does your asset require the need to store any meta data (ex. SKU or an identifier) and/or storage of a File? </a:t>
            </a:r>
          </a:p>
          <a:p>
            <a:endParaRPr lang="en-US" sz="4800" b="1" dirty="0"/>
          </a:p>
          <a:p>
            <a:pPr algn="ctr"/>
            <a:r>
              <a:rPr lang="en-US" sz="4800" b="1" dirty="0"/>
              <a:t>The taxonomy refers to these as Property Sets.</a:t>
            </a:r>
          </a:p>
        </p:txBody>
      </p:sp>
    </p:spTree>
    <p:extLst>
      <p:ext uri="{BB962C8B-B14F-4D97-AF65-F5344CB8AC3E}">
        <p14:creationId xmlns:p14="http://schemas.microsoft.com/office/powerpoint/2010/main" val="1204343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The Token Formula</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445249"/>
            <a:ext cx="19473149" cy="6001643"/>
          </a:xfrm>
          <a:prstGeom prst="rect">
            <a:avLst/>
          </a:prstGeom>
          <a:noFill/>
        </p:spPr>
        <p:txBody>
          <a:bodyPr wrap="square" rtlCol="0" anchor="t">
            <a:spAutoFit/>
          </a:bodyPr>
          <a:lstStyle/>
          <a:p>
            <a:pPr algn="ctr"/>
            <a:endParaRPr lang="en-US" sz="4800" b="1" dirty="0"/>
          </a:p>
          <a:p>
            <a:pPr algn="ctr"/>
            <a:r>
              <a:rPr lang="en-US" sz="4800" b="1" dirty="0"/>
              <a:t>The Token Formula is a combination of the Token Base, the Behaviors, potential Behavior Groups, and Property Sets. </a:t>
            </a:r>
          </a:p>
          <a:p>
            <a:endParaRPr lang="en-US" sz="4800" b="1" dirty="0"/>
          </a:p>
          <a:p>
            <a:r>
              <a:rPr lang="en-US" sz="4800" b="1" dirty="0"/>
              <a:t>Upon finalizing the formula you are ready to compare and contrast other token formulas and classify the token using your definition. Keep in mind that the definition is comprised of a business description, example and an analogy (an alias is helpful). </a:t>
            </a:r>
          </a:p>
        </p:txBody>
      </p:sp>
    </p:spTree>
    <p:extLst>
      <p:ext uri="{BB962C8B-B14F-4D97-AF65-F5344CB8AC3E}">
        <p14:creationId xmlns:p14="http://schemas.microsoft.com/office/powerpoint/2010/main" val="2068070070"/>
      </p:ext>
    </p:extLst>
  </p:cSld>
  <p:clrMapOvr>
    <a:masterClrMapping/>
  </p:clrMapOvr>
</p:sld>
</file>

<file path=ppt/theme/theme1.xml><?xml version="1.0" encoding="utf-8"?>
<a:theme xmlns:a="http://schemas.openxmlformats.org/drawingml/2006/main" name="3_Office Theme">
  <a:themeElements>
    <a:clrScheme name="Network Geometrics">
      <a:dk1>
        <a:srgbClr val="3F3F3F"/>
      </a:dk1>
      <a:lt1>
        <a:srgbClr val="FFFFFF"/>
      </a:lt1>
      <a:dk2>
        <a:srgbClr val="313C41"/>
      </a:dk2>
      <a:lt2>
        <a:srgbClr val="FFFFFF"/>
      </a:lt2>
      <a:accent1>
        <a:srgbClr val="51C3CA"/>
      </a:accent1>
      <a:accent2>
        <a:srgbClr val="3CB2C3"/>
      </a:accent2>
      <a:accent3>
        <a:srgbClr val="1AA5BD"/>
      </a:accent3>
      <a:accent4>
        <a:srgbClr val="0097B7"/>
      </a:accent4>
      <a:accent5>
        <a:srgbClr val="0086AC"/>
      </a:accent5>
      <a:accent6>
        <a:srgbClr val="00759E"/>
      </a:accent6>
      <a:hlink>
        <a:srgbClr val="7030A0"/>
      </a:hlink>
      <a:folHlink>
        <a:srgbClr val="00B0F0"/>
      </a:folHlink>
    </a:clrScheme>
    <a:fontScheme name="Custom 38">
      <a:majorFont>
        <a:latin typeface="Titillium"/>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Office Theme">
  <a:themeElements>
    <a:clrScheme name="Morel">
      <a:dk1>
        <a:sysClr val="windowText" lastClr="000000"/>
      </a:dk1>
      <a:lt1>
        <a:sysClr val="window" lastClr="FFFFFF"/>
      </a:lt1>
      <a:dk2>
        <a:srgbClr val="44546A"/>
      </a:dk2>
      <a:lt2>
        <a:srgbClr val="E7E6E6"/>
      </a:lt2>
      <a:accent1>
        <a:srgbClr val="14303E"/>
      </a:accent1>
      <a:accent2>
        <a:srgbClr val="279EBC"/>
      </a:accent2>
      <a:accent3>
        <a:srgbClr val="DA3E3F"/>
      </a:accent3>
      <a:accent4>
        <a:srgbClr val="64FFD9"/>
      </a:accent4>
      <a:accent5>
        <a:srgbClr val="F7ABAD"/>
      </a:accent5>
      <a:accent6>
        <a:srgbClr val="FADB26"/>
      </a:accent6>
      <a:hlink>
        <a:srgbClr val="0563C1"/>
      </a:hlink>
      <a:folHlink>
        <a:srgbClr val="954F72"/>
      </a:folHlink>
    </a:clrScheme>
    <a:fontScheme name="Custom 1">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5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11115</TotalTime>
  <Words>950</Words>
  <Application>Microsoft Macintosh PowerPoint</Application>
  <PresentationFormat>Custom</PresentationFormat>
  <Paragraphs>79</Paragraphs>
  <Slides>12</Slides>
  <Notes>10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12</vt:i4>
      </vt:variant>
    </vt:vector>
  </HeadingPairs>
  <TitlesOfParts>
    <vt:vector size="24" baseType="lpstr">
      <vt:lpstr>Arial</vt:lpstr>
      <vt:lpstr>Calibri</vt:lpstr>
      <vt:lpstr>Calibri Light</vt:lpstr>
      <vt:lpstr>Open Sans</vt:lpstr>
      <vt:lpstr>Roboto Black</vt:lpstr>
      <vt:lpstr>Roboto Light</vt:lpstr>
      <vt:lpstr>Source Sans Pro</vt:lpstr>
      <vt:lpstr>Titillium</vt:lpstr>
      <vt:lpstr>Wingdings</vt:lpstr>
      <vt:lpstr>3_Office Theme</vt:lpstr>
      <vt:lpstr>4_Office Theme</vt:lpstr>
      <vt:lpstr>5_Office Theme</vt:lpstr>
      <vt:lpstr>PowerPoint Presentation</vt:lpstr>
      <vt:lpstr>PowerPoint Presentation</vt:lpstr>
      <vt:lpstr>Taxonomy Workshop: Tasks</vt:lpstr>
      <vt:lpstr>Taxonomy Workshop: Asset Ideation</vt:lpstr>
      <vt:lpstr>Taxonomy Workshop: Define The Token Base</vt:lpstr>
      <vt:lpstr>Taxonomy Workshop: Discovering Behaviors</vt:lpstr>
      <vt:lpstr>Taxonomy Workshop: Grouping Behaviors</vt:lpstr>
      <vt:lpstr>Taxonomy Workshop: Property Sets</vt:lpstr>
      <vt:lpstr>Taxonomy Workshop: The Token Formula</vt:lpstr>
      <vt:lpstr>Taxonomy Workshop: Classifying The Asset</vt:lpstr>
      <vt:lpstr>Taxonomy Workshop: Outputs</vt:lpstr>
      <vt:lpstr>Taxonomy Workshop: Outputs &amp; Tooling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Jason Pancis</cp:lastModifiedBy>
  <cp:revision>159</cp:revision>
  <dcterms:created xsi:type="dcterms:W3CDTF">2019-03-15T06:00:12Z</dcterms:created>
  <dcterms:modified xsi:type="dcterms:W3CDTF">2020-02-17T16:33:10Z</dcterms:modified>
</cp:coreProperties>
</file>

<file path=docProps/thumbnail.jpeg>
</file>